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6"/>
  </p:notesMasterIdLst>
  <p:sldIdLst>
    <p:sldId id="479" r:id="rId2"/>
    <p:sldId id="498" r:id="rId3"/>
    <p:sldId id="494" r:id="rId4"/>
    <p:sldId id="499" r:id="rId5"/>
    <p:sldId id="480" r:id="rId6"/>
    <p:sldId id="483" r:id="rId7"/>
    <p:sldId id="505" r:id="rId8"/>
    <p:sldId id="507" r:id="rId9"/>
    <p:sldId id="500" r:id="rId10"/>
    <p:sldId id="504" r:id="rId11"/>
    <p:sldId id="501" r:id="rId12"/>
    <p:sldId id="502" r:id="rId13"/>
    <p:sldId id="478" r:id="rId14"/>
    <p:sldId id="497" r:id="rId15"/>
  </p:sldIdLst>
  <p:sldSz cx="10160000" cy="5715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5C5"/>
    <a:srgbClr val="91EA87"/>
    <a:srgbClr val="00D2AB"/>
    <a:srgbClr val="00B4C5"/>
    <a:srgbClr val="0091C6"/>
    <a:srgbClr val="3A6CAA"/>
    <a:srgbClr val="396AA8"/>
    <a:srgbClr val="004E94"/>
    <a:srgbClr val="2B558E"/>
    <a:srgbClr val="007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129" autoAdjust="0"/>
  </p:normalViewPr>
  <p:slideViewPr>
    <p:cSldViewPr>
      <p:cViewPr varScale="1">
        <p:scale>
          <a:sx n="84" d="100"/>
          <a:sy n="84" d="100"/>
        </p:scale>
        <p:origin x="546" y="90"/>
      </p:cViewPr>
      <p:guideLst>
        <p:guide orient="horz" pos="1800"/>
        <p:guide pos="3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18A6A-A583-45DE-8AC5-102DDF5D1E08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35566C0C-ADF3-43F3-993F-B3F3905DDF06}">
      <dgm:prSet phldrT="[文本]"/>
      <dgm:spPr/>
      <dgm:t>
        <a:bodyPr/>
        <a:lstStyle/>
        <a:p>
          <a:r>
            <a:rPr lang="zh-CN" altLang="en-US" dirty="0"/>
            <a:t>学业情况</a:t>
          </a:r>
        </a:p>
      </dgm:t>
    </dgm:pt>
    <dgm:pt modelId="{0B277FA5-428A-4440-B61F-C68A7E861C9B}" type="parTrans" cxnId="{F5343A7E-91F3-4D56-AB05-697735C16464}">
      <dgm:prSet/>
      <dgm:spPr/>
      <dgm:t>
        <a:bodyPr/>
        <a:lstStyle/>
        <a:p>
          <a:endParaRPr lang="zh-CN" altLang="en-US"/>
        </a:p>
      </dgm:t>
    </dgm:pt>
    <dgm:pt modelId="{477EB87F-FBA1-45FF-BC54-1F664380E7B7}" type="sibTrans" cxnId="{F5343A7E-91F3-4D56-AB05-697735C16464}">
      <dgm:prSet/>
      <dgm:spPr/>
      <dgm:t>
        <a:bodyPr/>
        <a:lstStyle/>
        <a:p>
          <a:endParaRPr lang="zh-CN" altLang="en-US"/>
        </a:p>
      </dgm:t>
    </dgm:pt>
    <dgm:pt modelId="{3786EB31-8067-41B4-A0C0-AFAF5E6DF1A0}">
      <dgm:prSet phldrT="[文本]"/>
      <dgm:spPr/>
      <dgm:t>
        <a:bodyPr/>
        <a:lstStyle/>
        <a:p>
          <a:r>
            <a:rPr lang="zh-CN" altLang="en-US" dirty="0"/>
            <a:t>专业认知</a:t>
          </a:r>
        </a:p>
      </dgm:t>
    </dgm:pt>
    <dgm:pt modelId="{3EB464EA-FE74-4366-B1FC-19D9E8F475BD}" type="parTrans" cxnId="{C7DFE0D1-DEDC-45AD-9635-7A440FAA7B7F}">
      <dgm:prSet/>
      <dgm:spPr/>
      <dgm:t>
        <a:bodyPr/>
        <a:lstStyle/>
        <a:p>
          <a:endParaRPr lang="zh-CN" altLang="en-US"/>
        </a:p>
      </dgm:t>
    </dgm:pt>
    <dgm:pt modelId="{2A0E57F0-72B5-47B0-AC9F-896B2B41C6D7}" type="sibTrans" cxnId="{C7DFE0D1-DEDC-45AD-9635-7A440FAA7B7F}">
      <dgm:prSet/>
      <dgm:spPr/>
      <dgm:t>
        <a:bodyPr/>
        <a:lstStyle/>
        <a:p>
          <a:endParaRPr lang="zh-CN" altLang="en-US"/>
        </a:p>
      </dgm:t>
    </dgm:pt>
    <dgm:pt modelId="{189B30E8-A742-4961-A128-CA9CE9631EA9}">
      <dgm:prSet/>
      <dgm:spPr/>
      <dgm:t>
        <a:bodyPr/>
        <a:lstStyle/>
        <a:p>
          <a:r>
            <a:rPr lang="zh-CN" altLang="en-US" dirty="0"/>
            <a:t>转入动机</a:t>
          </a:r>
        </a:p>
      </dgm:t>
    </dgm:pt>
    <dgm:pt modelId="{AD20BC7C-7463-44D1-9AE3-2B8DAD18D721}" type="parTrans" cxnId="{8ECB1F2F-797D-466F-8115-C03F17C2B9BA}">
      <dgm:prSet/>
      <dgm:spPr/>
      <dgm:t>
        <a:bodyPr/>
        <a:lstStyle/>
        <a:p>
          <a:endParaRPr lang="zh-CN" altLang="en-US"/>
        </a:p>
      </dgm:t>
    </dgm:pt>
    <dgm:pt modelId="{956BEC78-DB16-41D6-89D9-74CD2116A60D}" type="sibTrans" cxnId="{8ECB1F2F-797D-466F-8115-C03F17C2B9BA}">
      <dgm:prSet/>
      <dgm:spPr/>
      <dgm:t>
        <a:bodyPr/>
        <a:lstStyle/>
        <a:p>
          <a:endParaRPr lang="zh-CN" altLang="en-US"/>
        </a:p>
      </dgm:t>
    </dgm:pt>
    <dgm:pt modelId="{E8057F40-AE5D-4316-8576-10D249F97480}">
      <dgm:prSet/>
      <dgm:spPr/>
      <dgm:t>
        <a:bodyPr/>
        <a:lstStyle/>
        <a:p>
          <a:r>
            <a:rPr lang="zh-CN" altLang="en-US" dirty="0"/>
            <a:t>未来规划</a:t>
          </a:r>
        </a:p>
      </dgm:t>
    </dgm:pt>
    <dgm:pt modelId="{ADA93033-10B4-477F-98AD-E33D3B077888}" type="parTrans" cxnId="{3016A867-EC9C-4EFD-AE40-E4C3AC476A4B}">
      <dgm:prSet/>
      <dgm:spPr/>
      <dgm:t>
        <a:bodyPr/>
        <a:lstStyle/>
        <a:p>
          <a:endParaRPr lang="zh-CN" altLang="en-US"/>
        </a:p>
      </dgm:t>
    </dgm:pt>
    <dgm:pt modelId="{97C4E061-450A-4447-8CAC-3F72B0968E81}" type="sibTrans" cxnId="{3016A867-EC9C-4EFD-AE40-E4C3AC476A4B}">
      <dgm:prSet/>
      <dgm:spPr/>
      <dgm:t>
        <a:bodyPr/>
        <a:lstStyle/>
        <a:p>
          <a:endParaRPr lang="zh-CN" altLang="en-US"/>
        </a:p>
      </dgm:t>
    </dgm:pt>
    <dgm:pt modelId="{66A7C901-31E3-4C87-8C0A-9F0EEF12C2CB}" type="pres">
      <dgm:prSet presAssocID="{8CE18A6A-A583-45DE-8AC5-102DDF5D1E08}" presName="linear" presStyleCnt="0">
        <dgm:presLayoutVars>
          <dgm:dir/>
          <dgm:animLvl val="lvl"/>
          <dgm:resizeHandles val="exact"/>
        </dgm:presLayoutVars>
      </dgm:prSet>
      <dgm:spPr/>
    </dgm:pt>
    <dgm:pt modelId="{26D23D0E-D7BE-4395-A1BC-5E534E8F0747}" type="pres">
      <dgm:prSet presAssocID="{35566C0C-ADF3-43F3-993F-B3F3905DDF06}" presName="parentLin" presStyleCnt="0"/>
      <dgm:spPr/>
    </dgm:pt>
    <dgm:pt modelId="{8D4107B0-BC63-42EC-8C82-5DAB3814C8AB}" type="pres">
      <dgm:prSet presAssocID="{35566C0C-ADF3-43F3-993F-B3F3905DDF06}" presName="parentLeftMargin" presStyleLbl="node1" presStyleIdx="0" presStyleCnt="4"/>
      <dgm:spPr/>
    </dgm:pt>
    <dgm:pt modelId="{B49FF513-778D-426A-9BCC-4DA9A5015C0B}" type="pres">
      <dgm:prSet presAssocID="{35566C0C-ADF3-43F3-993F-B3F3905DDF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F60EF5-83D4-4A93-8D2D-72D527BB4573}" type="pres">
      <dgm:prSet presAssocID="{35566C0C-ADF3-43F3-993F-B3F3905DDF06}" presName="negativeSpace" presStyleCnt="0"/>
      <dgm:spPr/>
    </dgm:pt>
    <dgm:pt modelId="{DEAB0C7A-93F4-44FC-8178-3DA4571AE4EE}" type="pres">
      <dgm:prSet presAssocID="{35566C0C-ADF3-43F3-993F-B3F3905DDF06}" presName="childText" presStyleLbl="conFgAcc1" presStyleIdx="0" presStyleCnt="4">
        <dgm:presLayoutVars>
          <dgm:bulletEnabled val="1"/>
        </dgm:presLayoutVars>
      </dgm:prSet>
      <dgm:spPr/>
    </dgm:pt>
    <dgm:pt modelId="{B802CBB2-E55E-4564-9E66-9E8FBC92A9FE}" type="pres">
      <dgm:prSet presAssocID="{477EB87F-FBA1-45FF-BC54-1F664380E7B7}" presName="spaceBetweenRectangles" presStyleCnt="0"/>
      <dgm:spPr/>
    </dgm:pt>
    <dgm:pt modelId="{FCA54030-623A-47BC-B0E8-6118350A7AFB}" type="pres">
      <dgm:prSet presAssocID="{3786EB31-8067-41B4-A0C0-AFAF5E6DF1A0}" presName="parentLin" presStyleCnt="0"/>
      <dgm:spPr/>
    </dgm:pt>
    <dgm:pt modelId="{F0A3123B-6C19-4CB6-97FF-C2F7549C65E4}" type="pres">
      <dgm:prSet presAssocID="{3786EB31-8067-41B4-A0C0-AFAF5E6DF1A0}" presName="parentLeftMargin" presStyleLbl="node1" presStyleIdx="0" presStyleCnt="4"/>
      <dgm:spPr/>
    </dgm:pt>
    <dgm:pt modelId="{D10CB882-EAD8-4F54-910E-D15DFC964429}" type="pres">
      <dgm:prSet presAssocID="{3786EB31-8067-41B4-A0C0-AFAF5E6DF1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A81486-9E50-427F-AE49-3BF5761590D8}" type="pres">
      <dgm:prSet presAssocID="{3786EB31-8067-41B4-A0C0-AFAF5E6DF1A0}" presName="negativeSpace" presStyleCnt="0"/>
      <dgm:spPr/>
    </dgm:pt>
    <dgm:pt modelId="{71B16ECE-7857-477B-8A5B-7DB729DF2A7E}" type="pres">
      <dgm:prSet presAssocID="{3786EB31-8067-41B4-A0C0-AFAF5E6DF1A0}" presName="childText" presStyleLbl="conFgAcc1" presStyleIdx="1" presStyleCnt="4">
        <dgm:presLayoutVars>
          <dgm:bulletEnabled val="1"/>
        </dgm:presLayoutVars>
      </dgm:prSet>
      <dgm:spPr/>
    </dgm:pt>
    <dgm:pt modelId="{8C971A7B-AD9C-4C3E-BA12-7024B819888F}" type="pres">
      <dgm:prSet presAssocID="{2A0E57F0-72B5-47B0-AC9F-896B2B41C6D7}" presName="spaceBetweenRectangles" presStyleCnt="0"/>
      <dgm:spPr/>
    </dgm:pt>
    <dgm:pt modelId="{0176981F-4613-43BB-B75F-2BAD1CC6EECF}" type="pres">
      <dgm:prSet presAssocID="{189B30E8-A742-4961-A128-CA9CE9631EA9}" presName="parentLin" presStyleCnt="0"/>
      <dgm:spPr/>
    </dgm:pt>
    <dgm:pt modelId="{7912F2B7-5BF6-462C-98F9-23E2370F192C}" type="pres">
      <dgm:prSet presAssocID="{189B30E8-A742-4961-A128-CA9CE9631EA9}" presName="parentLeftMargin" presStyleLbl="node1" presStyleIdx="1" presStyleCnt="4"/>
      <dgm:spPr/>
    </dgm:pt>
    <dgm:pt modelId="{85186ECB-FCC9-4921-AB90-9AA8DC69B799}" type="pres">
      <dgm:prSet presAssocID="{189B30E8-A742-4961-A128-CA9CE9631E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2204ED-5B7E-4D9F-B8D7-D6D6C6B3388C}" type="pres">
      <dgm:prSet presAssocID="{189B30E8-A742-4961-A128-CA9CE9631EA9}" presName="negativeSpace" presStyleCnt="0"/>
      <dgm:spPr/>
    </dgm:pt>
    <dgm:pt modelId="{A6954039-5A8B-4834-8652-92ED82E8EB91}" type="pres">
      <dgm:prSet presAssocID="{189B30E8-A742-4961-A128-CA9CE9631EA9}" presName="childText" presStyleLbl="conFgAcc1" presStyleIdx="2" presStyleCnt="4">
        <dgm:presLayoutVars>
          <dgm:bulletEnabled val="1"/>
        </dgm:presLayoutVars>
      </dgm:prSet>
      <dgm:spPr/>
    </dgm:pt>
    <dgm:pt modelId="{6F94A408-1FAF-4BBA-B9E1-8D79ADAF9B66}" type="pres">
      <dgm:prSet presAssocID="{956BEC78-DB16-41D6-89D9-74CD2116A60D}" presName="spaceBetweenRectangles" presStyleCnt="0"/>
      <dgm:spPr/>
    </dgm:pt>
    <dgm:pt modelId="{19BA1B7C-738C-4B7B-832B-B09DC7F5DAB8}" type="pres">
      <dgm:prSet presAssocID="{E8057F40-AE5D-4316-8576-10D249F97480}" presName="parentLin" presStyleCnt="0"/>
      <dgm:spPr/>
    </dgm:pt>
    <dgm:pt modelId="{EB46E31D-2052-4AA6-8A39-58C4E6ECCA95}" type="pres">
      <dgm:prSet presAssocID="{E8057F40-AE5D-4316-8576-10D249F97480}" presName="parentLeftMargin" presStyleLbl="node1" presStyleIdx="2" presStyleCnt="4"/>
      <dgm:spPr/>
    </dgm:pt>
    <dgm:pt modelId="{4C63B5D8-9F52-4A94-BE09-BE08344D0C4F}" type="pres">
      <dgm:prSet presAssocID="{E8057F40-AE5D-4316-8576-10D249F9748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5E62009-FF2D-4BC1-BF2C-41ADEC7A3F79}" type="pres">
      <dgm:prSet presAssocID="{E8057F40-AE5D-4316-8576-10D249F97480}" presName="negativeSpace" presStyleCnt="0"/>
      <dgm:spPr/>
    </dgm:pt>
    <dgm:pt modelId="{1D86CD60-6322-4443-94C0-017E50B0E191}" type="pres">
      <dgm:prSet presAssocID="{E8057F40-AE5D-4316-8576-10D249F9748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6CDD0F-0599-4EA6-B3D5-AD8FA549A7CF}" type="presOf" srcId="{8CE18A6A-A583-45DE-8AC5-102DDF5D1E08}" destId="{66A7C901-31E3-4C87-8C0A-9F0EEF12C2CB}" srcOrd="0" destOrd="0" presId="urn:microsoft.com/office/officeart/2005/8/layout/list1"/>
    <dgm:cxn modelId="{15265015-4A18-4E39-87AE-C981430A1B97}" type="presOf" srcId="{35566C0C-ADF3-43F3-993F-B3F3905DDF06}" destId="{8D4107B0-BC63-42EC-8C82-5DAB3814C8AB}" srcOrd="0" destOrd="0" presId="urn:microsoft.com/office/officeart/2005/8/layout/list1"/>
    <dgm:cxn modelId="{7E72D515-EFD1-4275-8EBC-AC6E8AAB9866}" type="presOf" srcId="{E8057F40-AE5D-4316-8576-10D249F97480}" destId="{4C63B5D8-9F52-4A94-BE09-BE08344D0C4F}" srcOrd="1" destOrd="0" presId="urn:microsoft.com/office/officeart/2005/8/layout/list1"/>
    <dgm:cxn modelId="{8ECB1F2F-797D-466F-8115-C03F17C2B9BA}" srcId="{8CE18A6A-A583-45DE-8AC5-102DDF5D1E08}" destId="{189B30E8-A742-4961-A128-CA9CE9631EA9}" srcOrd="2" destOrd="0" parTransId="{AD20BC7C-7463-44D1-9AE3-2B8DAD18D721}" sibTransId="{956BEC78-DB16-41D6-89D9-74CD2116A60D}"/>
    <dgm:cxn modelId="{4802B72F-BDFE-4E31-BF22-068F3BBF9474}" type="presOf" srcId="{189B30E8-A742-4961-A128-CA9CE9631EA9}" destId="{85186ECB-FCC9-4921-AB90-9AA8DC69B799}" srcOrd="1" destOrd="0" presId="urn:microsoft.com/office/officeart/2005/8/layout/list1"/>
    <dgm:cxn modelId="{B3E4A43E-9591-4260-A7AB-E62FA8AD25AA}" type="presOf" srcId="{3786EB31-8067-41B4-A0C0-AFAF5E6DF1A0}" destId="{F0A3123B-6C19-4CB6-97FF-C2F7549C65E4}" srcOrd="0" destOrd="0" presId="urn:microsoft.com/office/officeart/2005/8/layout/list1"/>
    <dgm:cxn modelId="{70218440-0F15-4C22-8288-2DDC4FE55D55}" type="presOf" srcId="{3786EB31-8067-41B4-A0C0-AFAF5E6DF1A0}" destId="{D10CB882-EAD8-4F54-910E-D15DFC964429}" srcOrd="1" destOrd="0" presId="urn:microsoft.com/office/officeart/2005/8/layout/list1"/>
    <dgm:cxn modelId="{3016A867-EC9C-4EFD-AE40-E4C3AC476A4B}" srcId="{8CE18A6A-A583-45DE-8AC5-102DDF5D1E08}" destId="{E8057F40-AE5D-4316-8576-10D249F97480}" srcOrd="3" destOrd="0" parTransId="{ADA93033-10B4-477F-98AD-E33D3B077888}" sibTransId="{97C4E061-450A-4447-8CAC-3F72B0968E81}"/>
    <dgm:cxn modelId="{BCF70D4A-0DB6-46EF-9D8C-7FB3BEEB03D0}" type="presOf" srcId="{E8057F40-AE5D-4316-8576-10D249F97480}" destId="{EB46E31D-2052-4AA6-8A39-58C4E6ECCA95}" srcOrd="0" destOrd="0" presId="urn:microsoft.com/office/officeart/2005/8/layout/list1"/>
    <dgm:cxn modelId="{F5343A7E-91F3-4D56-AB05-697735C16464}" srcId="{8CE18A6A-A583-45DE-8AC5-102DDF5D1E08}" destId="{35566C0C-ADF3-43F3-993F-B3F3905DDF06}" srcOrd="0" destOrd="0" parTransId="{0B277FA5-428A-4440-B61F-C68A7E861C9B}" sibTransId="{477EB87F-FBA1-45FF-BC54-1F664380E7B7}"/>
    <dgm:cxn modelId="{7DDD14AD-4A69-4186-9323-7262298628BD}" type="presOf" srcId="{189B30E8-A742-4961-A128-CA9CE9631EA9}" destId="{7912F2B7-5BF6-462C-98F9-23E2370F192C}" srcOrd="0" destOrd="0" presId="urn:microsoft.com/office/officeart/2005/8/layout/list1"/>
    <dgm:cxn modelId="{EF295CC0-F4B6-4318-9F3E-CDEC90EFC3F3}" type="presOf" srcId="{35566C0C-ADF3-43F3-993F-B3F3905DDF06}" destId="{B49FF513-778D-426A-9BCC-4DA9A5015C0B}" srcOrd="1" destOrd="0" presId="urn:microsoft.com/office/officeart/2005/8/layout/list1"/>
    <dgm:cxn modelId="{C7DFE0D1-DEDC-45AD-9635-7A440FAA7B7F}" srcId="{8CE18A6A-A583-45DE-8AC5-102DDF5D1E08}" destId="{3786EB31-8067-41B4-A0C0-AFAF5E6DF1A0}" srcOrd="1" destOrd="0" parTransId="{3EB464EA-FE74-4366-B1FC-19D9E8F475BD}" sibTransId="{2A0E57F0-72B5-47B0-AC9F-896B2B41C6D7}"/>
    <dgm:cxn modelId="{B800CF53-DBDC-4087-9D1B-0E6BD69C3F20}" type="presParOf" srcId="{66A7C901-31E3-4C87-8C0A-9F0EEF12C2CB}" destId="{26D23D0E-D7BE-4395-A1BC-5E534E8F0747}" srcOrd="0" destOrd="0" presId="urn:microsoft.com/office/officeart/2005/8/layout/list1"/>
    <dgm:cxn modelId="{865431CE-3806-4522-8B2E-F86B2A1C7828}" type="presParOf" srcId="{26D23D0E-D7BE-4395-A1BC-5E534E8F0747}" destId="{8D4107B0-BC63-42EC-8C82-5DAB3814C8AB}" srcOrd="0" destOrd="0" presId="urn:microsoft.com/office/officeart/2005/8/layout/list1"/>
    <dgm:cxn modelId="{4677A3F9-4EEB-45E5-97B5-D612D839A039}" type="presParOf" srcId="{26D23D0E-D7BE-4395-A1BC-5E534E8F0747}" destId="{B49FF513-778D-426A-9BCC-4DA9A5015C0B}" srcOrd="1" destOrd="0" presId="urn:microsoft.com/office/officeart/2005/8/layout/list1"/>
    <dgm:cxn modelId="{237B0005-F319-424B-984E-3E1E06EDFB96}" type="presParOf" srcId="{66A7C901-31E3-4C87-8C0A-9F0EEF12C2CB}" destId="{47F60EF5-83D4-4A93-8D2D-72D527BB4573}" srcOrd="1" destOrd="0" presId="urn:microsoft.com/office/officeart/2005/8/layout/list1"/>
    <dgm:cxn modelId="{0AD0210C-D680-4B61-9549-73D1471AE276}" type="presParOf" srcId="{66A7C901-31E3-4C87-8C0A-9F0EEF12C2CB}" destId="{DEAB0C7A-93F4-44FC-8178-3DA4571AE4EE}" srcOrd="2" destOrd="0" presId="urn:microsoft.com/office/officeart/2005/8/layout/list1"/>
    <dgm:cxn modelId="{D19DCB48-BE95-4E39-8948-B1E48738DAE3}" type="presParOf" srcId="{66A7C901-31E3-4C87-8C0A-9F0EEF12C2CB}" destId="{B802CBB2-E55E-4564-9E66-9E8FBC92A9FE}" srcOrd="3" destOrd="0" presId="urn:microsoft.com/office/officeart/2005/8/layout/list1"/>
    <dgm:cxn modelId="{CA890F8A-B7EA-4AC8-ADA5-EB04F15B18AB}" type="presParOf" srcId="{66A7C901-31E3-4C87-8C0A-9F0EEF12C2CB}" destId="{FCA54030-623A-47BC-B0E8-6118350A7AFB}" srcOrd="4" destOrd="0" presId="urn:microsoft.com/office/officeart/2005/8/layout/list1"/>
    <dgm:cxn modelId="{78659B8B-A99F-44E8-A755-DA7497901078}" type="presParOf" srcId="{FCA54030-623A-47BC-B0E8-6118350A7AFB}" destId="{F0A3123B-6C19-4CB6-97FF-C2F7549C65E4}" srcOrd="0" destOrd="0" presId="urn:microsoft.com/office/officeart/2005/8/layout/list1"/>
    <dgm:cxn modelId="{2029691F-480A-4F45-BB13-E59B2847CC62}" type="presParOf" srcId="{FCA54030-623A-47BC-B0E8-6118350A7AFB}" destId="{D10CB882-EAD8-4F54-910E-D15DFC964429}" srcOrd="1" destOrd="0" presId="urn:microsoft.com/office/officeart/2005/8/layout/list1"/>
    <dgm:cxn modelId="{FA812F6A-29D4-4FAA-8595-FCDB2F29FCDD}" type="presParOf" srcId="{66A7C901-31E3-4C87-8C0A-9F0EEF12C2CB}" destId="{90A81486-9E50-427F-AE49-3BF5761590D8}" srcOrd="5" destOrd="0" presId="urn:microsoft.com/office/officeart/2005/8/layout/list1"/>
    <dgm:cxn modelId="{8F13B549-A35E-47C4-9CAA-673B77D622AC}" type="presParOf" srcId="{66A7C901-31E3-4C87-8C0A-9F0EEF12C2CB}" destId="{71B16ECE-7857-477B-8A5B-7DB729DF2A7E}" srcOrd="6" destOrd="0" presId="urn:microsoft.com/office/officeart/2005/8/layout/list1"/>
    <dgm:cxn modelId="{F2FD735A-5196-4EC0-B6E9-EBA926EC7CEF}" type="presParOf" srcId="{66A7C901-31E3-4C87-8C0A-9F0EEF12C2CB}" destId="{8C971A7B-AD9C-4C3E-BA12-7024B819888F}" srcOrd="7" destOrd="0" presId="urn:microsoft.com/office/officeart/2005/8/layout/list1"/>
    <dgm:cxn modelId="{7FA1BB24-1483-49C0-8403-E7E3AD32057D}" type="presParOf" srcId="{66A7C901-31E3-4C87-8C0A-9F0EEF12C2CB}" destId="{0176981F-4613-43BB-B75F-2BAD1CC6EECF}" srcOrd="8" destOrd="0" presId="urn:microsoft.com/office/officeart/2005/8/layout/list1"/>
    <dgm:cxn modelId="{F783BA92-447F-49DA-862E-51E5AF7CC6B1}" type="presParOf" srcId="{0176981F-4613-43BB-B75F-2BAD1CC6EECF}" destId="{7912F2B7-5BF6-462C-98F9-23E2370F192C}" srcOrd="0" destOrd="0" presId="urn:microsoft.com/office/officeart/2005/8/layout/list1"/>
    <dgm:cxn modelId="{8B4A2D9C-F768-4610-A199-2E24C6C64F9E}" type="presParOf" srcId="{0176981F-4613-43BB-B75F-2BAD1CC6EECF}" destId="{85186ECB-FCC9-4921-AB90-9AA8DC69B799}" srcOrd="1" destOrd="0" presId="urn:microsoft.com/office/officeart/2005/8/layout/list1"/>
    <dgm:cxn modelId="{2C45C54D-AB1F-4E8B-8CA3-54F9828AA6FA}" type="presParOf" srcId="{66A7C901-31E3-4C87-8C0A-9F0EEF12C2CB}" destId="{1C2204ED-5B7E-4D9F-B8D7-D6D6C6B3388C}" srcOrd="9" destOrd="0" presId="urn:microsoft.com/office/officeart/2005/8/layout/list1"/>
    <dgm:cxn modelId="{3C469915-A831-4672-AFF8-553C3DFDB090}" type="presParOf" srcId="{66A7C901-31E3-4C87-8C0A-9F0EEF12C2CB}" destId="{A6954039-5A8B-4834-8652-92ED82E8EB91}" srcOrd="10" destOrd="0" presId="urn:microsoft.com/office/officeart/2005/8/layout/list1"/>
    <dgm:cxn modelId="{D64C2147-EA21-489C-B038-529B03935DA2}" type="presParOf" srcId="{66A7C901-31E3-4C87-8C0A-9F0EEF12C2CB}" destId="{6F94A408-1FAF-4BBA-B9E1-8D79ADAF9B66}" srcOrd="11" destOrd="0" presId="urn:microsoft.com/office/officeart/2005/8/layout/list1"/>
    <dgm:cxn modelId="{7DC6CD03-EB0A-4B96-86FF-3EFAB31E9CC8}" type="presParOf" srcId="{66A7C901-31E3-4C87-8C0A-9F0EEF12C2CB}" destId="{19BA1B7C-738C-4B7B-832B-B09DC7F5DAB8}" srcOrd="12" destOrd="0" presId="urn:microsoft.com/office/officeart/2005/8/layout/list1"/>
    <dgm:cxn modelId="{6F1B126D-647D-46ED-A91A-C51D53B780A9}" type="presParOf" srcId="{19BA1B7C-738C-4B7B-832B-B09DC7F5DAB8}" destId="{EB46E31D-2052-4AA6-8A39-58C4E6ECCA95}" srcOrd="0" destOrd="0" presId="urn:microsoft.com/office/officeart/2005/8/layout/list1"/>
    <dgm:cxn modelId="{7C4AA4EE-D162-40DE-8BD5-741037E65D64}" type="presParOf" srcId="{19BA1B7C-738C-4B7B-832B-B09DC7F5DAB8}" destId="{4C63B5D8-9F52-4A94-BE09-BE08344D0C4F}" srcOrd="1" destOrd="0" presId="urn:microsoft.com/office/officeart/2005/8/layout/list1"/>
    <dgm:cxn modelId="{25164C6B-A933-4FA0-B968-4FDD7E9585F5}" type="presParOf" srcId="{66A7C901-31E3-4C87-8C0A-9F0EEF12C2CB}" destId="{F5E62009-FF2D-4BC1-BF2C-41ADEC7A3F79}" srcOrd="13" destOrd="0" presId="urn:microsoft.com/office/officeart/2005/8/layout/list1"/>
    <dgm:cxn modelId="{B6E691E6-A3BA-42B6-908D-148A8E6DDD55}" type="presParOf" srcId="{66A7C901-31E3-4C87-8C0A-9F0EEF12C2CB}" destId="{1D86CD60-6322-4443-94C0-017E50B0E1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69C63-2662-4D80-8876-5361364856B5}" type="doc">
      <dgm:prSet loTypeId="urn:microsoft.com/office/officeart/2005/8/layout/v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B7F3D9FE-8F8B-42E1-A34A-4D0F2DA06832}">
      <dgm:prSet/>
      <dgm:spPr/>
      <dgm:t>
        <a:bodyPr/>
        <a:lstStyle/>
        <a:p>
          <a:r>
            <a:rPr lang="en-US" dirty="0"/>
            <a:t>CET-4</a:t>
          </a:r>
          <a:r>
            <a:rPr lang="zh-CN" dirty="0"/>
            <a:t>已通过</a:t>
          </a:r>
        </a:p>
      </dgm:t>
    </dgm:pt>
    <dgm:pt modelId="{D3622737-3B59-490B-93E8-F6618B7F7A14}" type="parTrans" cxnId="{B693A06A-B20B-495B-BC23-4890B701D103}">
      <dgm:prSet/>
      <dgm:spPr/>
      <dgm:t>
        <a:bodyPr/>
        <a:lstStyle/>
        <a:p>
          <a:endParaRPr lang="zh-CN" altLang="en-US"/>
        </a:p>
      </dgm:t>
    </dgm:pt>
    <dgm:pt modelId="{96154C4D-9741-4299-8777-A0E8E8928402}" type="sibTrans" cxnId="{B693A06A-B20B-495B-BC23-4890B701D103}">
      <dgm:prSet/>
      <dgm:spPr/>
      <dgm:t>
        <a:bodyPr/>
        <a:lstStyle/>
        <a:p>
          <a:endParaRPr lang="zh-CN" altLang="en-US"/>
        </a:p>
      </dgm:t>
    </dgm:pt>
    <dgm:pt modelId="{D393B123-3B6C-4FE8-8251-FE805FDD2AF0}">
      <dgm:prSet/>
      <dgm:spPr/>
      <dgm:t>
        <a:bodyPr/>
        <a:lstStyle/>
        <a:p>
          <a:r>
            <a:rPr lang="zh-CN" dirty="0"/>
            <a:t>第十七届全国大学生数学竞赛</a:t>
          </a:r>
          <a:r>
            <a:rPr lang="zh-CN" altLang="en-US" dirty="0"/>
            <a:t>省</a:t>
          </a:r>
          <a:r>
            <a:rPr lang="zh-CN" dirty="0"/>
            <a:t>二等奖</a:t>
          </a:r>
        </a:p>
      </dgm:t>
    </dgm:pt>
    <dgm:pt modelId="{E20813D5-628A-44FD-B70C-57083853D03F}" type="parTrans" cxnId="{F76E3595-61BC-43D4-9069-3215DD77644E}">
      <dgm:prSet/>
      <dgm:spPr/>
      <dgm:t>
        <a:bodyPr/>
        <a:lstStyle/>
        <a:p>
          <a:endParaRPr lang="zh-CN" altLang="en-US"/>
        </a:p>
      </dgm:t>
    </dgm:pt>
    <dgm:pt modelId="{F8165F16-F263-4149-BA3C-98A806FCC548}" type="sibTrans" cxnId="{F76E3595-61BC-43D4-9069-3215DD77644E}">
      <dgm:prSet/>
      <dgm:spPr/>
      <dgm:t>
        <a:bodyPr/>
        <a:lstStyle/>
        <a:p>
          <a:endParaRPr lang="zh-CN" altLang="en-US"/>
        </a:p>
      </dgm:t>
    </dgm:pt>
    <dgm:pt modelId="{E057E46C-78C0-490D-B6D5-1AFDFE2CDFA3}">
      <dgm:prSet/>
      <dgm:spPr/>
      <dgm:t>
        <a:bodyPr/>
        <a:lstStyle/>
        <a:p>
          <a:r>
            <a:rPr lang="zh-CN" dirty="0"/>
            <a:t>参加美国大学生数学建模竞赛</a:t>
          </a:r>
        </a:p>
      </dgm:t>
    </dgm:pt>
    <dgm:pt modelId="{D20A2487-D5FC-4910-9BAD-63DEAE669B50}" type="parTrans" cxnId="{6A25EF25-1975-44CF-9114-C9CD3543F145}">
      <dgm:prSet/>
      <dgm:spPr/>
      <dgm:t>
        <a:bodyPr/>
        <a:lstStyle/>
        <a:p>
          <a:endParaRPr lang="zh-CN" altLang="en-US"/>
        </a:p>
      </dgm:t>
    </dgm:pt>
    <dgm:pt modelId="{9F94C55C-234A-4919-A9C2-C5BCDB112EDC}" type="sibTrans" cxnId="{6A25EF25-1975-44CF-9114-C9CD3543F145}">
      <dgm:prSet/>
      <dgm:spPr/>
      <dgm:t>
        <a:bodyPr/>
        <a:lstStyle/>
        <a:p>
          <a:endParaRPr lang="zh-CN" altLang="en-US"/>
        </a:p>
      </dgm:t>
    </dgm:pt>
    <dgm:pt modelId="{5BE37E6F-3660-455C-81D4-1448669300DB}">
      <dgm:prSet/>
      <dgm:spPr/>
      <dgm:t>
        <a:bodyPr/>
        <a:lstStyle/>
        <a:p>
          <a:r>
            <a:rPr lang="zh-CN" dirty="0"/>
            <a:t>论文手，团队</a:t>
          </a:r>
          <a:r>
            <a:rPr lang="zh-CN" altLang="en-US" dirty="0"/>
            <a:t>协作</a:t>
          </a:r>
          <a:r>
            <a:rPr lang="zh-CN" dirty="0"/>
            <a:t>能力 </a:t>
          </a:r>
          <a:r>
            <a:rPr lang="zh-CN" altLang="en-US" dirty="0"/>
            <a:t>，抗压能力，</a:t>
          </a:r>
          <a:r>
            <a:rPr lang="zh-CN" dirty="0"/>
            <a:t>学到很多</a:t>
          </a:r>
        </a:p>
      </dgm:t>
    </dgm:pt>
    <dgm:pt modelId="{488083CE-3D3A-4163-B433-EB98E297F060}" type="parTrans" cxnId="{2E1FF26E-7CE3-41BB-BAD5-469F8CB51AED}">
      <dgm:prSet/>
      <dgm:spPr/>
      <dgm:t>
        <a:bodyPr/>
        <a:lstStyle/>
        <a:p>
          <a:endParaRPr lang="zh-CN" altLang="en-US"/>
        </a:p>
      </dgm:t>
    </dgm:pt>
    <dgm:pt modelId="{B815FBC5-7661-4540-A8FB-F140C7462D8F}" type="sibTrans" cxnId="{2E1FF26E-7CE3-41BB-BAD5-469F8CB51AED}">
      <dgm:prSet/>
      <dgm:spPr/>
      <dgm:t>
        <a:bodyPr/>
        <a:lstStyle/>
        <a:p>
          <a:endParaRPr lang="zh-CN" altLang="en-US"/>
        </a:p>
      </dgm:t>
    </dgm:pt>
    <dgm:pt modelId="{4EFA52CC-E523-4CA9-BA27-E69F7B97977E}">
      <dgm:prSet/>
      <dgm:spPr/>
      <dgm:t>
        <a:bodyPr/>
        <a:lstStyle/>
        <a:p>
          <a:r>
            <a:rPr lang="zh-CN" altLang="en-US" dirty="0"/>
            <a:t>备考：时间规划能力，自学能力</a:t>
          </a:r>
          <a:endParaRPr lang="zh-CN" dirty="0"/>
        </a:p>
      </dgm:t>
    </dgm:pt>
    <dgm:pt modelId="{151DE50B-FC57-45BD-A206-70748207D489}" type="parTrans" cxnId="{2C431334-74BE-47DA-8DA6-03CAD00832C0}">
      <dgm:prSet/>
      <dgm:spPr/>
      <dgm:t>
        <a:bodyPr/>
        <a:lstStyle/>
        <a:p>
          <a:endParaRPr lang="zh-CN" altLang="en-US"/>
        </a:p>
      </dgm:t>
    </dgm:pt>
    <dgm:pt modelId="{51248398-CDB7-4F8B-95C1-770AC4C77D83}" type="sibTrans" cxnId="{2C431334-74BE-47DA-8DA6-03CAD00832C0}">
      <dgm:prSet/>
      <dgm:spPr/>
      <dgm:t>
        <a:bodyPr/>
        <a:lstStyle/>
        <a:p>
          <a:endParaRPr lang="zh-CN" altLang="en-US"/>
        </a:p>
      </dgm:t>
    </dgm:pt>
    <dgm:pt modelId="{FF4E2978-CC5B-4EA5-9833-A54D512392DA}">
      <dgm:prSet/>
      <dgm:spPr/>
      <dgm:t>
        <a:bodyPr/>
        <a:lstStyle/>
        <a:p>
          <a:r>
            <a:rPr lang="zh-CN"/>
            <a:t>参加全国计算机二级</a:t>
          </a:r>
          <a:r>
            <a:rPr lang="en-US"/>
            <a:t>MS Office </a:t>
          </a:r>
          <a:r>
            <a:rPr lang="zh-CN"/>
            <a:t>考试</a:t>
          </a:r>
        </a:p>
      </dgm:t>
    </dgm:pt>
    <dgm:pt modelId="{C16BB0E1-D0B4-42FD-947B-A231F712022F}" type="parTrans" cxnId="{D59DC651-891E-4257-BEE7-B83030668F20}">
      <dgm:prSet/>
      <dgm:spPr/>
      <dgm:t>
        <a:bodyPr/>
        <a:lstStyle/>
        <a:p>
          <a:endParaRPr lang="zh-CN" altLang="en-US"/>
        </a:p>
      </dgm:t>
    </dgm:pt>
    <dgm:pt modelId="{CE66417C-CAAE-4907-B9DC-620EFDBECEF4}" type="sibTrans" cxnId="{D59DC651-891E-4257-BEE7-B83030668F20}">
      <dgm:prSet/>
      <dgm:spPr/>
      <dgm:t>
        <a:bodyPr/>
        <a:lstStyle/>
        <a:p>
          <a:endParaRPr lang="zh-CN" altLang="en-US"/>
        </a:p>
      </dgm:t>
    </dgm:pt>
    <dgm:pt modelId="{3C048843-9A9B-4553-B75A-E99E48907562}">
      <dgm:prSet/>
      <dgm:spPr/>
      <dgm:t>
        <a:bodyPr/>
        <a:lstStyle/>
        <a:p>
          <a:r>
            <a:rPr lang="zh-CN" altLang="en-US" dirty="0"/>
            <a:t>培养技能，</a:t>
          </a:r>
          <a:r>
            <a:rPr lang="zh-CN" dirty="0"/>
            <a:t>熟练掌握</a:t>
          </a:r>
          <a:r>
            <a:rPr lang="en-US" dirty="0"/>
            <a:t>MS</a:t>
          </a:r>
          <a:endParaRPr lang="zh-CN" dirty="0"/>
        </a:p>
      </dgm:t>
    </dgm:pt>
    <dgm:pt modelId="{1E8D21E6-8C7A-4BBB-B954-F5603808A1CB}" type="parTrans" cxnId="{B3CB7375-EA2E-4FE7-AB84-C229FC72A9BD}">
      <dgm:prSet/>
      <dgm:spPr/>
      <dgm:t>
        <a:bodyPr/>
        <a:lstStyle/>
        <a:p>
          <a:endParaRPr lang="zh-CN" altLang="en-US"/>
        </a:p>
      </dgm:t>
    </dgm:pt>
    <dgm:pt modelId="{66508023-CCEA-4DAC-8FF4-A9D6B663425F}" type="sibTrans" cxnId="{B3CB7375-EA2E-4FE7-AB84-C229FC72A9BD}">
      <dgm:prSet/>
      <dgm:spPr/>
      <dgm:t>
        <a:bodyPr/>
        <a:lstStyle/>
        <a:p>
          <a:endParaRPr lang="zh-CN" altLang="en-US"/>
        </a:p>
      </dgm:t>
    </dgm:pt>
    <dgm:pt modelId="{CDC4B03A-928B-4D67-9F8B-3BCEF84CD8E4}" type="pres">
      <dgm:prSet presAssocID="{B9269C63-2662-4D80-8876-5361364856B5}" presName="linear" presStyleCnt="0">
        <dgm:presLayoutVars>
          <dgm:animLvl val="lvl"/>
          <dgm:resizeHandles val="exact"/>
        </dgm:presLayoutVars>
      </dgm:prSet>
      <dgm:spPr/>
    </dgm:pt>
    <dgm:pt modelId="{BD56FF2D-772C-42BC-A827-3C19E86F062D}" type="pres">
      <dgm:prSet presAssocID="{B7F3D9FE-8F8B-42E1-A34A-4D0F2DA068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10AB65-B6E7-4E69-A043-F0BF916E6CDD}" type="pres">
      <dgm:prSet presAssocID="{96154C4D-9741-4299-8777-A0E8E8928402}" presName="spacer" presStyleCnt="0"/>
      <dgm:spPr/>
    </dgm:pt>
    <dgm:pt modelId="{24E06493-33C9-481C-A70C-5C2345938A6F}" type="pres">
      <dgm:prSet presAssocID="{FF4E2978-CC5B-4EA5-9833-A54D512392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ADF103-C7D9-4D78-94D8-927AA563ECCC}" type="pres">
      <dgm:prSet presAssocID="{FF4E2978-CC5B-4EA5-9833-A54D512392DA}" presName="childText" presStyleLbl="revTx" presStyleIdx="0" presStyleCnt="3">
        <dgm:presLayoutVars>
          <dgm:bulletEnabled val="1"/>
        </dgm:presLayoutVars>
      </dgm:prSet>
      <dgm:spPr/>
    </dgm:pt>
    <dgm:pt modelId="{4F67FD17-A152-4074-A28B-0B44AE01B47E}" type="pres">
      <dgm:prSet presAssocID="{D393B123-3B6C-4FE8-8251-FE805FDD2A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3D2574-FC64-49E2-B73F-2991ECAB9ABB}" type="pres">
      <dgm:prSet presAssocID="{D393B123-3B6C-4FE8-8251-FE805FDD2AF0}" presName="childText" presStyleLbl="revTx" presStyleIdx="1" presStyleCnt="3">
        <dgm:presLayoutVars>
          <dgm:bulletEnabled val="1"/>
        </dgm:presLayoutVars>
      </dgm:prSet>
      <dgm:spPr/>
    </dgm:pt>
    <dgm:pt modelId="{D0CABCCC-B67B-49BF-9067-E9194C686B8C}" type="pres">
      <dgm:prSet presAssocID="{E057E46C-78C0-490D-B6D5-1AFDFE2CDF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4F43126-29C4-43D2-9E6E-7DB20F5205B0}" type="pres">
      <dgm:prSet presAssocID="{E057E46C-78C0-490D-B6D5-1AFDFE2CDFA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8592A0F-695F-436F-9245-DBDAE83238DD}" type="presOf" srcId="{D393B123-3B6C-4FE8-8251-FE805FDD2AF0}" destId="{4F67FD17-A152-4074-A28B-0B44AE01B47E}" srcOrd="0" destOrd="0" presId="urn:microsoft.com/office/officeart/2005/8/layout/vList2"/>
    <dgm:cxn modelId="{E9677116-B5CA-4C3E-88DF-F00C3A566F54}" type="presOf" srcId="{FF4E2978-CC5B-4EA5-9833-A54D512392DA}" destId="{24E06493-33C9-481C-A70C-5C2345938A6F}" srcOrd="0" destOrd="0" presId="urn:microsoft.com/office/officeart/2005/8/layout/vList2"/>
    <dgm:cxn modelId="{6A25EF25-1975-44CF-9114-C9CD3543F145}" srcId="{B9269C63-2662-4D80-8876-5361364856B5}" destId="{E057E46C-78C0-490D-B6D5-1AFDFE2CDFA3}" srcOrd="3" destOrd="0" parTransId="{D20A2487-D5FC-4910-9BAD-63DEAE669B50}" sibTransId="{9F94C55C-234A-4919-A9C2-C5BCDB112EDC}"/>
    <dgm:cxn modelId="{2C431334-74BE-47DA-8DA6-03CAD00832C0}" srcId="{D393B123-3B6C-4FE8-8251-FE805FDD2AF0}" destId="{4EFA52CC-E523-4CA9-BA27-E69F7B97977E}" srcOrd="0" destOrd="0" parTransId="{151DE50B-FC57-45BD-A206-70748207D489}" sibTransId="{51248398-CDB7-4F8B-95C1-770AC4C77D83}"/>
    <dgm:cxn modelId="{ADC23E3E-8680-45D7-8B85-D70FD43E1A11}" type="presOf" srcId="{4EFA52CC-E523-4CA9-BA27-E69F7B97977E}" destId="{523D2574-FC64-49E2-B73F-2991ECAB9ABB}" srcOrd="0" destOrd="0" presId="urn:microsoft.com/office/officeart/2005/8/layout/vList2"/>
    <dgm:cxn modelId="{B693A06A-B20B-495B-BC23-4890B701D103}" srcId="{B9269C63-2662-4D80-8876-5361364856B5}" destId="{B7F3D9FE-8F8B-42E1-A34A-4D0F2DA06832}" srcOrd="0" destOrd="0" parTransId="{D3622737-3B59-490B-93E8-F6618B7F7A14}" sibTransId="{96154C4D-9741-4299-8777-A0E8E8928402}"/>
    <dgm:cxn modelId="{2E1FF26E-7CE3-41BB-BAD5-469F8CB51AED}" srcId="{E057E46C-78C0-490D-B6D5-1AFDFE2CDFA3}" destId="{5BE37E6F-3660-455C-81D4-1448669300DB}" srcOrd="0" destOrd="0" parTransId="{488083CE-3D3A-4163-B433-EB98E297F060}" sibTransId="{B815FBC5-7661-4540-A8FB-F140C7462D8F}"/>
    <dgm:cxn modelId="{D59DC651-891E-4257-BEE7-B83030668F20}" srcId="{B9269C63-2662-4D80-8876-5361364856B5}" destId="{FF4E2978-CC5B-4EA5-9833-A54D512392DA}" srcOrd="1" destOrd="0" parTransId="{C16BB0E1-D0B4-42FD-947B-A231F712022F}" sibTransId="{CE66417C-CAAE-4907-B9DC-620EFDBECEF4}"/>
    <dgm:cxn modelId="{B3CB7375-EA2E-4FE7-AB84-C229FC72A9BD}" srcId="{FF4E2978-CC5B-4EA5-9833-A54D512392DA}" destId="{3C048843-9A9B-4553-B75A-E99E48907562}" srcOrd="0" destOrd="0" parTransId="{1E8D21E6-8C7A-4BBB-B954-F5603808A1CB}" sibTransId="{66508023-CCEA-4DAC-8FF4-A9D6B663425F}"/>
    <dgm:cxn modelId="{26D42E87-19AC-4155-BC15-5A5AA189AE84}" type="presOf" srcId="{5BE37E6F-3660-455C-81D4-1448669300DB}" destId="{44F43126-29C4-43D2-9E6E-7DB20F5205B0}" srcOrd="0" destOrd="0" presId="urn:microsoft.com/office/officeart/2005/8/layout/vList2"/>
    <dgm:cxn modelId="{8692618C-8788-455E-9A15-4DB9BE5AD237}" type="presOf" srcId="{3C048843-9A9B-4553-B75A-E99E48907562}" destId="{5FADF103-C7D9-4D78-94D8-927AA563ECCC}" srcOrd="0" destOrd="0" presId="urn:microsoft.com/office/officeart/2005/8/layout/vList2"/>
    <dgm:cxn modelId="{F76E3595-61BC-43D4-9069-3215DD77644E}" srcId="{B9269C63-2662-4D80-8876-5361364856B5}" destId="{D393B123-3B6C-4FE8-8251-FE805FDD2AF0}" srcOrd="2" destOrd="0" parTransId="{E20813D5-628A-44FD-B70C-57083853D03F}" sibTransId="{F8165F16-F263-4149-BA3C-98A806FCC548}"/>
    <dgm:cxn modelId="{DBAEE9AE-BEF3-4ED5-A511-4489D60B8107}" type="presOf" srcId="{B9269C63-2662-4D80-8876-5361364856B5}" destId="{CDC4B03A-928B-4D67-9F8B-3BCEF84CD8E4}" srcOrd="0" destOrd="0" presId="urn:microsoft.com/office/officeart/2005/8/layout/vList2"/>
    <dgm:cxn modelId="{19CDBAB7-26E8-4F3F-8830-36E68AECAFB5}" type="presOf" srcId="{E057E46C-78C0-490D-B6D5-1AFDFE2CDFA3}" destId="{D0CABCCC-B67B-49BF-9067-E9194C686B8C}" srcOrd="0" destOrd="0" presId="urn:microsoft.com/office/officeart/2005/8/layout/vList2"/>
    <dgm:cxn modelId="{9250DBDD-0A97-41AF-A5A2-F8D0B3E7C0CA}" type="presOf" srcId="{B7F3D9FE-8F8B-42E1-A34A-4D0F2DA06832}" destId="{BD56FF2D-772C-42BC-A827-3C19E86F062D}" srcOrd="0" destOrd="0" presId="urn:microsoft.com/office/officeart/2005/8/layout/vList2"/>
    <dgm:cxn modelId="{34CA6CC8-0A30-44C7-BBB3-D28DDA410E06}" type="presParOf" srcId="{CDC4B03A-928B-4D67-9F8B-3BCEF84CD8E4}" destId="{BD56FF2D-772C-42BC-A827-3C19E86F062D}" srcOrd="0" destOrd="0" presId="urn:microsoft.com/office/officeart/2005/8/layout/vList2"/>
    <dgm:cxn modelId="{8CEDAAE7-854E-41BB-BF41-9CB848E98201}" type="presParOf" srcId="{CDC4B03A-928B-4D67-9F8B-3BCEF84CD8E4}" destId="{F510AB65-B6E7-4E69-A043-F0BF916E6CDD}" srcOrd="1" destOrd="0" presId="urn:microsoft.com/office/officeart/2005/8/layout/vList2"/>
    <dgm:cxn modelId="{FFA1707B-86A6-49FE-97BB-E45228098621}" type="presParOf" srcId="{CDC4B03A-928B-4D67-9F8B-3BCEF84CD8E4}" destId="{24E06493-33C9-481C-A70C-5C2345938A6F}" srcOrd="2" destOrd="0" presId="urn:microsoft.com/office/officeart/2005/8/layout/vList2"/>
    <dgm:cxn modelId="{0E951DA2-FDFB-4362-A568-F241BACF1005}" type="presParOf" srcId="{CDC4B03A-928B-4D67-9F8B-3BCEF84CD8E4}" destId="{5FADF103-C7D9-4D78-94D8-927AA563ECCC}" srcOrd="3" destOrd="0" presId="urn:microsoft.com/office/officeart/2005/8/layout/vList2"/>
    <dgm:cxn modelId="{80046610-2C59-4688-BBA6-A56E073F0AB5}" type="presParOf" srcId="{CDC4B03A-928B-4D67-9F8B-3BCEF84CD8E4}" destId="{4F67FD17-A152-4074-A28B-0B44AE01B47E}" srcOrd="4" destOrd="0" presId="urn:microsoft.com/office/officeart/2005/8/layout/vList2"/>
    <dgm:cxn modelId="{30A7FA76-BBC0-4734-B6A5-689AEA230DC2}" type="presParOf" srcId="{CDC4B03A-928B-4D67-9F8B-3BCEF84CD8E4}" destId="{523D2574-FC64-49E2-B73F-2991ECAB9ABB}" srcOrd="5" destOrd="0" presId="urn:microsoft.com/office/officeart/2005/8/layout/vList2"/>
    <dgm:cxn modelId="{1DAA0A14-057F-434D-AEF7-C36906DE91E4}" type="presParOf" srcId="{CDC4B03A-928B-4D67-9F8B-3BCEF84CD8E4}" destId="{D0CABCCC-B67B-49BF-9067-E9194C686B8C}" srcOrd="6" destOrd="0" presId="urn:microsoft.com/office/officeart/2005/8/layout/vList2"/>
    <dgm:cxn modelId="{D4A0CC8A-3C57-492D-A93F-5EDBD3A2A908}" type="presParOf" srcId="{CDC4B03A-928B-4D67-9F8B-3BCEF84CD8E4}" destId="{44F43126-29C4-43D2-9E6E-7DB20F5205B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B0C7A-93F4-44FC-8178-3DA4571AE4E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FF513-778D-426A-9BCC-4DA9A5015C0B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学业情况</a:t>
          </a:r>
        </a:p>
      </dsp:txBody>
      <dsp:txXfrm>
        <a:off x="337944" y="40683"/>
        <a:ext cx="4200912" cy="612672"/>
      </dsp:txXfrm>
    </dsp:sp>
    <dsp:sp modelId="{71B16ECE-7857-477B-8A5B-7DB729DF2A7E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25"/>
              <a:satOff val="-2350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CB882-EAD8-4F54-910E-D15DFC964429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4">
            <a:hueOff val="-1825"/>
            <a:satOff val="-2350"/>
            <a:lumOff val="-2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专业认知</a:t>
          </a:r>
        </a:p>
      </dsp:txBody>
      <dsp:txXfrm>
        <a:off x="337944" y="1083963"/>
        <a:ext cx="4200912" cy="612672"/>
      </dsp:txXfrm>
    </dsp:sp>
    <dsp:sp modelId="{A6954039-5A8B-4834-8652-92ED82E8EB91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649"/>
              <a:satOff val="-4700"/>
              <a:lumOff val="-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86ECB-FCC9-4921-AB90-9AA8DC69B799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4">
            <a:hueOff val="-3649"/>
            <a:satOff val="-4700"/>
            <a:lumOff val="-509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转入动机</a:t>
          </a:r>
        </a:p>
      </dsp:txBody>
      <dsp:txXfrm>
        <a:off x="337944" y="2127244"/>
        <a:ext cx="4200912" cy="612672"/>
      </dsp:txXfrm>
    </dsp:sp>
    <dsp:sp modelId="{1D86CD60-6322-4443-94C0-017E50B0E191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474"/>
              <a:satOff val="-7050"/>
              <a:lumOff val="-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3B5D8-9F52-4A94-BE09-BE08344D0C4F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4">
            <a:hueOff val="-5474"/>
            <a:satOff val="-7050"/>
            <a:lumOff val="-76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未来规划</a:t>
          </a:r>
        </a:p>
      </dsp:txBody>
      <dsp:txXfrm>
        <a:off x="337944" y="3170524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6FF2D-772C-42BC-A827-3C19E86F062D}">
      <dsp:nvSpPr>
        <dsp:cNvPr id="0" name=""/>
        <dsp:cNvSpPr/>
      </dsp:nvSpPr>
      <dsp:spPr>
        <a:xfrm>
          <a:off x="0" y="31879"/>
          <a:ext cx="6664255" cy="6791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CET-4</a:t>
          </a:r>
          <a:r>
            <a:rPr lang="zh-CN" sz="2700" kern="1200" dirty="0"/>
            <a:t>已通过</a:t>
          </a:r>
        </a:p>
      </dsp:txBody>
      <dsp:txXfrm>
        <a:off x="33155" y="65034"/>
        <a:ext cx="6597945" cy="612874"/>
      </dsp:txXfrm>
    </dsp:sp>
    <dsp:sp modelId="{24E06493-33C9-481C-A70C-5C2345938A6F}">
      <dsp:nvSpPr>
        <dsp:cNvPr id="0" name=""/>
        <dsp:cNvSpPr/>
      </dsp:nvSpPr>
      <dsp:spPr>
        <a:xfrm>
          <a:off x="0" y="788824"/>
          <a:ext cx="6664255" cy="6791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参加全国计算机二级</a:t>
          </a:r>
          <a:r>
            <a:rPr lang="en-US" sz="2700" kern="1200"/>
            <a:t>MS Office </a:t>
          </a:r>
          <a:r>
            <a:rPr lang="zh-CN" sz="2700" kern="1200"/>
            <a:t>考试</a:t>
          </a:r>
        </a:p>
      </dsp:txBody>
      <dsp:txXfrm>
        <a:off x="33155" y="821979"/>
        <a:ext cx="6597945" cy="612874"/>
      </dsp:txXfrm>
    </dsp:sp>
    <dsp:sp modelId="{5FADF103-C7D9-4D78-94D8-927AA563ECCC}">
      <dsp:nvSpPr>
        <dsp:cNvPr id="0" name=""/>
        <dsp:cNvSpPr/>
      </dsp:nvSpPr>
      <dsp:spPr>
        <a:xfrm>
          <a:off x="0" y="1468009"/>
          <a:ext cx="6664255" cy="4471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100" kern="1200" dirty="0"/>
            <a:t>培养技能，</a:t>
          </a:r>
          <a:r>
            <a:rPr lang="zh-CN" sz="2100" kern="1200" dirty="0"/>
            <a:t>熟练掌握</a:t>
          </a:r>
          <a:r>
            <a:rPr lang="en-US" sz="2100" kern="1200" dirty="0"/>
            <a:t>MS</a:t>
          </a:r>
          <a:endParaRPr lang="zh-CN" sz="2100" kern="1200" dirty="0"/>
        </a:p>
      </dsp:txBody>
      <dsp:txXfrm>
        <a:off x="0" y="1468009"/>
        <a:ext cx="6664255" cy="447120"/>
      </dsp:txXfrm>
    </dsp:sp>
    <dsp:sp modelId="{4F67FD17-A152-4074-A28B-0B44AE01B47E}">
      <dsp:nvSpPr>
        <dsp:cNvPr id="0" name=""/>
        <dsp:cNvSpPr/>
      </dsp:nvSpPr>
      <dsp:spPr>
        <a:xfrm>
          <a:off x="0" y="1915129"/>
          <a:ext cx="6664255" cy="6791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第十七届全国大学生数学竞赛</a:t>
          </a:r>
          <a:r>
            <a:rPr lang="zh-CN" altLang="en-US" sz="2700" kern="1200" dirty="0"/>
            <a:t>省</a:t>
          </a:r>
          <a:r>
            <a:rPr lang="zh-CN" sz="2700" kern="1200" dirty="0"/>
            <a:t>二等奖</a:t>
          </a:r>
        </a:p>
      </dsp:txBody>
      <dsp:txXfrm>
        <a:off x="33155" y="1948284"/>
        <a:ext cx="6597945" cy="612874"/>
      </dsp:txXfrm>
    </dsp:sp>
    <dsp:sp modelId="{523D2574-FC64-49E2-B73F-2991ECAB9ABB}">
      <dsp:nvSpPr>
        <dsp:cNvPr id="0" name=""/>
        <dsp:cNvSpPr/>
      </dsp:nvSpPr>
      <dsp:spPr>
        <a:xfrm>
          <a:off x="0" y="2594314"/>
          <a:ext cx="6664255" cy="4471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100" kern="1200" dirty="0"/>
            <a:t>备考：时间规划能力，自学能力</a:t>
          </a:r>
          <a:endParaRPr lang="zh-CN" sz="2100" kern="1200" dirty="0"/>
        </a:p>
      </dsp:txBody>
      <dsp:txXfrm>
        <a:off x="0" y="2594314"/>
        <a:ext cx="6664255" cy="447120"/>
      </dsp:txXfrm>
    </dsp:sp>
    <dsp:sp modelId="{D0CABCCC-B67B-49BF-9067-E9194C686B8C}">
      <dsp:nvSpPr>
        <dsp:cNvPr id="0" name=""/>
        <dsp:cNvSpPr/>
      </dsp:nvSpPr>
      <dsp:spPr>
        <a:xfrm>
          <a:off x="0" y="3041434"/>
          <a:ext cx="6664255" cy="67918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参加美国大学生数学建模竞赛</a:t>
          </a:r>
        </a:p>
      </dsp:txBody>
      <dsp:txXfrm>
        <a:off x="33155" y="3074589"/>
        <a:ext cx="6597945" cy="612874"/>
      </dsp:txXfrm>
    </dsp:sp>
    <dsp:sp modelId="{44F43126-29C4-43D2-9E6E-7DB20F5205B0}">
      <dsp:nvSpPr>
        <dsp:cNvPr id="0" name=""/>
        <dsp:cNvSpPr/>
      </dsp:nvSpPr>
      <dsp:spPr>
        <a:xfrm>
          <a:off x="0" y="3720619"/>
          <a:ext cx="6664255" cy="4471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2100" kern="1200" dirty="0"/>
            <a:t>论文手，团队</a:t>
          </a:r>
          <a:r>
            <a:rPr lang="zh-CN" altLang="en-US" sz="2100" kern="1200" dirty="0"/>
            <a:t>协作</a:t>
          </a:r>
          <a:r>
            <a:rPr lang="zh-CN" sz="2100" kern="1200" dirty="0"/>
            <a:t>能力 </a:t>
          </a:r>
          <a:r>
            <a:rPr lang="zh-CN" altLang="en-US" sz="2100" kern="1200" dirty="0"/>
            <a:t>，抗压能力，</a:t>
          </a:r>
          <a:r>
            <a:rPr lang="zh-CN" sz="2100" kern="1200" dirty="0"/>
            <a:t>学到很多</a:t>
          </a:r>
        </a:p>
      </dsp:txBody>
      <dsp:txXfrm>
        <a:off x="0" y="3720619"/>
        <a:ext cx="6664255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7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31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5A94C-EEA0-C569-65E2-05BEA790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228728-A67D-4473-9AF2-CAE51033C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F3978C-3260-22C9-4992-1A59D6199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5C9E55-A794-50D1-62E8-8CE0E264F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17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1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7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CB9D2-E785-FDB4-40F1-D5569C22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CE552E-DEB8-817D-046B-B751B79F5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B48578-394D-2C65-D496-7C7BB4E7B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650212-E230-8402-4B7E-4A802CFFA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0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63D1C-3043-47B1-670A-4AA411E3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AA01B7-8B4B-D37A-6669-9390DEC61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829B61-B4D1-E7A7-A9AD-14A2540EA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350B08-0187-816B-DA38-B3C108C5A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79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381C-76B5-F279-5FC3-BB39BB47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0457B3-BE46-4B24-7A87-227056257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463883-5FF9-E181-A6AA-436204B65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01FB0E-33D9-1163-D59A-CE05FDBB6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91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3125-F404-062D-CFAD-C3E00B6F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D98B3A-F00D-6EFD-D410-A6AF0119C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C04C66-E65E-911C-02F7-8947733B8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8BB5A2-1F9E-A24D-3065-B42C895EB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72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AA7B-25B6-4DB7-B758-D39807FD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B85450-964A-6FF8-0FA8-32E034393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655A10-46E8-6102-D623-D88F8B1E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7324B5-A615-8AC5-3E57-C06BF780D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92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ro.wu\Desktop\52fdbb3c13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160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72"/>
            <a:ext cx="22860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2" y="228872"/>
            <a:ext cx="6688667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95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5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160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iro.wu\Desktop\55aa02f1a91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5715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iro.wu\Desktop\55aa02f1a9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9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9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8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4" y="1279268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4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1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1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8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2" y="5296966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7" y="5296966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6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1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73" r:id="rId13"/>
    <p:sldLayoutId id="2147483674" r:id="rId14"/>
    <p:sldLayoutId id="2147483651" r:id="rId15"/>
    <p:sldLayoutId id="2147483656" r:id="rId16"/>
    <p:sldLayoutId id="214748366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860883" y="1523669"/>
            <a:ext cx="6228122" cy="2495941"/>
          </a:xfrm>
          <a:prstGeom prst="roundRect">
            <a:avLst/>
          </a:prstGeom>
          <a:gradFill>
            <a:gsLst>
              <a:gs pos="27000">
                <a:schemeClr val="accent1"/>
              </a:gs>
              <a:gs pos="76000">
                <a:schemeClr val="accent4"/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09609" y="-141196"/>
            <a:ext cx="659694" cy="663111"/>
          </a:xfrm>
          <a:prstGeom prst="ellipse">
            <a:avLst/>
          </a:prstGeom>
          <a:gradFill>
            <a:gsLst>
              <a:gs pos="100000">
                <a:srgbClr val="555354"/>
              </a:gs>
              <a:gs pos="9000">
                <a:srgbClr val="373536"/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199589" y="3420839"/>
            <a:ext cx="853282" cy="8577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594815" y="4227572"/>
            <a:ext cx="496644" cy="499218"/>
          </a:xfrm>
          <a:prstGeom prst="ellipse">
            <a:avLst/>
          </a:prstGeom>
          <a:gradFill>
            <a:gsLst>
              <a:gs pos="78000">
                <a:schemeClr val="accent1"/>
              </a:gs>
              <a:gs pos="46000">
                <a:schemeClr val="accent4"/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442951" y="2932371"/>
            <a:ext cx="360040" cy="361906"/>
          </a:xfrm>
          <a:prstGeom prst="ellipse">
            <a:avLst/>
          </a:prstGeom>
          <a:gradFill>
            <a:gsLst>
              <a:gs pos="27000">
                <a:schemeClr val="accent1"/>
              </a:gs>
              <a:gs pos="76000">
                <a:schemeClr val="accent4"/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20727" y="1001632"/>
            <a:ext cx="261737" cy="2630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0677" y="1921396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个人陈述</a:t>
            </a:r>
          </a:p>
        </p:txBody>
      </p:sp>
      <p:sp>
        <p:nvSpPr>
          <p:cNvPr id="37" name="椭圆 36"/>
          <p:cNvSpPr/>
          <p:nvPr/>
        </p:nvSpPr>
        <p:spPr>
          <a:xfrm>
            <a:off x="4664727" y="5138637"/>
            <a:ext cx="853282" cy="857702"/>
          </a:xfrm>
          <a:prstGeom prst="ellipse">
            <a:avLst/>
          </a:prstGeom>
          <a:gradFill flip="none" rotWithShape="1">
            <a:gsLst>
              <a:gs pos="78000">
                <a:srgbClr val="555354"/>
              </a:gs>
              <a:gs pos="46000">
                <a:srgbClr val="373536"/>
              </a:gs>
            </a:gsLst>
            <a:lin ang="18900000" scaled="1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3137" y="-349701"/>
            <a:ext cx="1053397" cy="1080120"/>
            <a:chOff x="1335136" y="-349701"/>
            <a:chExt cx="1053397" cy="1080120"/>
          </a:xfrm>
        </p:grpSpPr>
        <p:sp>
          <p:nvSpPr>
            <p:cNvPr id="32" name="椭圆 31"/>
            <p:cNvSpPr/>
            <p:nvPr/>
          </p:nvSpPr>
          <p:spPr>
            <a:xfrm>
              <a:off x="1335136" y="-349701"/>
              <a:ext cx="1053397" cy="1080120"/>
            </a:xfrm>
            <a:prstGeom prst="ellipse">
              <a:avLst/>
            </a:prstGeom>
            <a:gradFill>
              <a:gsLst>
                <a:gs pos="27000">
                  <a:schemeClr val="accent1"/>
                </a:gs>
                <a:gs pos="76000">
                  <a:schemeClr val="accent4"/>
                </a:gs>
              </a:gsLst>
              <a:lin ang="18900000" scaled="1"/>
            </a:gra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883" y="-318664"/>
              <a:ext cx="1017901" cy="1018046"/>
            </a:xfrm>
            <a:prstGeom prst="ellipse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8268" y="2589005"/>
            <a:ext cx="867292" cy="861056"/>
            <a:chOff x="-429732" y="2589005"/>
            <a:chExt cx="867292" cy="861056"/>
          </a:xfrm>
        </p:grpSpPr>
        <p:sp>
          <p:nvSpPr>
            <p:cNvPr id="36" name="椭圆 35"/>
            <p:cNvSpPr/>
            <p:nvPr/>
          </p:nvSpPr>
          <p:spPr>
            <a:xfrm>
              <a:off x="-429732" y="2589005"/>
              <a:ext cx="853282" cy="857702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37" y="2592359"/>
              <a:ext cx="860497" cy="857702"/>
            </a:xfrm>
            <a:prstGeom prst="ellipse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7373370" y="1283313"/>
            <a:ext cx="1379483" cy="1356666"/>
            <a:chOff x="7367535" y="1520557"/>
            <a:chExt cx="1379483" cy="1356666"/>
          </a:xfrm>
        </p:grpSpPr>
        <p:sp>
          <p:nvSpPr>
            <p:cNvPr id="40" name="椭圆 39"/>
            <p:cNvSpPr/>
            <p:nvPr/>
          </p:nvSpPr>
          <p:spPr>
            <a:xfrm>
              <a:off x="7367535" y="1520557"/>
              <a:ext cx="1379483" cy="1327385"/>
            </a:xfrm>
            <a:prstGeom prst="ellipse">
              <a:avLst/>
            </a:prstGeom>
            <a:gradFill>
              <a:gsLst>
                <a:gs pos="27000">
                  <a:schemeClr val="accent1"/>
                </a:gs>
                <a:gs pos="76000">
                  <a:schemeClr val="accent4"/>
                </a:gs>
              </a:gsLst>
              <a:lin ang="18900000" scaled="1"/>
            </a:gra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57" y="1565412"/>
              <a:ext cx="1316086" cy="1311811"/>
            </a:xfrm>
            <a:prstGeom prst="ellipse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85" y="3452782"/>
            <a:ext cx="789101" cy="793827"/>
          </a:xfrm>
          <a:prstGeom prst="ellipse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742662" y="3806093"/>
            <a:ext cx="853282" cy="857702"/>
            <a:chOff x="6234662" y="3806093"/>
            <a:chExt cx="853282" cy="857702"/>
          </a:xfrm>
        </p:grpSpPr>
        <p:sp>
          <p:nvSpPr>
            <p:cNvPr id="39" name="椭圆 38"/>
            <p:cNvSpPr/>
            <p:nvPr/>
          </p:nvSpPr>
          <p:spPr>
            <a:xfrm>
              <a:off x="6234662" y="3806093"/>
              <a:ext cx="853282" cy="8577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52" y="3849689"/>
              <a:ext cx="789101" cy="793827"/>
            </a:xfrm>
            <a:prstGeom prst="ellipse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316870" y="463630"/>
            <a:ext cx="516743" cy="519420"/>
            <a:chOff x="7555106" y="742200"/>
            <a:chExt cx="516743" cy="519420"/>
          </a:xfrm>
        </p:grpSpPr>
        <p:sp>
          <p:nvSpPr>
            <p:cNvPr id="27" name="椭圆 26"/>
            <p:cNvSpPr/>
            <p:nvPr/>
          </p:nvSpPr>
          <p:spPr>
            <a:xfrm>
              <a:off x="7555106" y="742200"/>
              <a:ext cx="516743" cy="5194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005" y="767836"/>
              <a:ext cx="490844" cy="493784"/>
            </a:xfrm>
            <a:prstGeom prst="ellipse">
              <a:avLst/>
            </a:prstGeom>
          </p:spPr>
        </p:pic>
      </p:grpSp>
      <p:sp>
        <p:nvSpPr>
          <p:cNvPr id="47" name="文本框 46"/>
          <p:cNvSpPr txBox="1"/>
          <p:nvPr/>
        </p:nvSpPr>
        <p:spPr>
          <a:xfrm>
            <a:off x="4573233" y="2906336"/>
            <a:ext cx="80342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8F9F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姓名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CCB259-2FC1-9913-5A71-998F2672351C}"/>
              </a:ext>
            </a:extLst>
          </p:cNvPr>
          <p:cNvSpPr txBox="1"/>
          <p:nvPr/>
        </p:nvSpPr>
        <p:spPr>
          <a:xfrm>
            <a:off x="4454344" y="3461888"/>
            <a:ext cx="100540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9F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2026.5.14</a:t>
            </a:r>
            <a:endParaRPr lang="zh-CN" altLang="en-US" sz="1600" b="1" dirty="0">
              <a:solidFill>
                <a:srgbClr val="F8F9F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8221D1E-897F-8B86-4ABD-A1433F1BC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595" y="474199"/>
            <a:ext cx="3634151" cy="822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3" grpId="0" animBg="1"/>
          <p:bldP spid="34" grpId="0" animBg="1"/>
          <p:bldP spid="38" grpId="0" animBg="1"/>
          <p:bldP spid="43" grpId="0" animBg="1"/>
          <p:bldP spid="19" grpId="0"/>
          <p:bldP spid="37" grpId="0" animBg="1"/>
          <p:bldP spid="47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3" grpId="0" animBg="1"/>
          <p:bldP spid="34" grpId="0" animBg="1"/>
          <p:bldP spid="38" grpId="0" animBg="1"/>
          <p:bldP spid="43" grpId="0" animBg="1"/>
          <p:bldP spid="19" grpId="0"/>
          <p:bldP spid="37" grpId="0" animBg="1"/>
          <p:bldP spid="47" grpId="0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6C03-1C6A-C2FD-DDFE-02BE8B3F4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A67236D-B18D-FC36-4ED8-E5C937CF100F}"/>
              </a:ext>
            </a:extLst>
          </p:cNvPr>
          <p:cNvGrpSpPr/>
          <p:nvPr/>
        </p:nvGrpSpPr>
        <p:grpSpPr>
          <a:xfrm>
            <a:off x="3005082" y="742999"/>
            <a:ext cx="3721102" cy="3890468"/>
            <a:chOff x="2987824" y="1273324"/>
            <a:chExt cx="3494797" cy="36538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425C2D6-959B-5C34-7728-5A10FFABA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742" y="1273324"/>
              <a:ext cx="1144962" cy="1743738"/>
            </a:xfrm>
            <a:custGeom>
              <a:avLst/>
              <a:gdLst>
                <a:gd name="T0" fmla="*/ 87012 w 34"/>
                <a:gd name="T1" fmla="*/ 45699 h 52"/>
                <a:gd name="T2" fmla="*/ 43506 w 34"/>
                <a:gd name="T3" fmla="*/ 2519 h 52"/>
                <a:gd name="T4" fmla="*/ 0 w 34"/>
                <a:gd name="T5" fmla="*/ 45699 h 52"/>
                <a:gd name="T6" fmla="*/ 5109 w 34"/>
                <a:gd name="T7" fmla="*/ 66004 h 52"/>
                <a:gd name="T8" fmla="*/ 5109 w 34"/>
                <a:gd name="T9" fmla="*/ 66004 h 52"/>
                <a:gd name="T10" fmla="*/ 43506 w 34"/>
                <a:gd name="T11" fmla="*/ 132008 h 52"/>
                <a:gd name="T12" fmla="*/ 81902 w 34"/>
                <a:gd name="T13" fmla="*/ 66004 h 52"/>
                <a:gd name="T14" fmla="*/ 81902 w 34"/>
                <a:gd name="T15" fmla="*/ 66004 h 52"/>
                <a:gd name="T16" fmla="*/ 87012 w 34"/>
                <a:gd name="T17" fmla="*/ 45699 h 52"/>
                <a:gd name="T18" fmla="*/ 43506 w 34"/>
                <a:gd name="T19" fmla="*/ 81220 h 52"/>
                <a:gd name="T20" fmla="*/ 7689 w 34"/>
                <a:gd name="T21" fmla="*/ 45699 h 52"/>
                <a:gd name="T22" fmla="*/ 43506 w 34"/>
                <a:gd name="T23" fmla="*/ 7608 h 52"/>
                <a:gd name="T24" fmla="*/ 79322 w 34"/>
                <a:gd name="T25" fmla="*/ 45699 h 52"/>
                <a:gd name="T26" fmla="*/ 43506 w 34"/>
                <a:gd name="T27" fmla="*/ 8122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52"/>
                <a:gd name="T44" fmla="*/ 34 w 34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52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solidFill>
              <a:srgbClr val="396AA8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BD1C5DE-6F55-75D9-0DB5-20D58077E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742" y="3183449"/>
              <a:ext cx="1144962" cy="1743738"/>
            </a:xfrm>
            <a:custGeom>
              <a:avLst/>
              <a:gdLst>
                <a:gd name="T0" fmla="*/ 0 w 34"/>
                <a:gd name="T1" fmla="*/ 88828 h 52"/>
                <a:gd name="T2" fmla="*/ 43506 w 34"/>
                <a:gd name="T3" fmla="*/ 132008 h 52"/>
                <a:gd name="T4" fmla="*/ 87012 w 34"/>
                <a:gd name="T5" fmla="*/ 88828 h 52"/>
                <a:gd name="T6" fmla="*/ 81902 w 34"/>
                <a:gd name="T7" fmla="*/ 66004 h 52"/>
                <a:gd name="T8" fmla="*/ 81902 w 34"/>
                <a:gd name="T9" fmla="*/ 66004 h 52"/>
                <a:gd name="T10" fmla="*/ 43506 w 34"/>
                <a:gd name="T11" fmla="*/ 0 h 52"/>
                <a:gd name="T12" fmla="*/ 5109 w 34"/>
                <a:gd name="T13" fmla="*/ 66004 h 52"/>
                <a:gd name="T14" fmla="*/ 5109 w 34"/>
                <a:gd name="T15" fmla="*/ 66004 h 52"/>
                <a:gd name="T16" fmla="*/ 0 w 34"/>
                <a:gd name="T17" fmla="*/ 88828 h 52"/>
                <a:gd name="T18" fmla="*/ 43506 w 34"/>
                <a:gd name="T19" fmla="*/ 53307 h 52"/>
                <a:gd name="T20" fmla="*/ 79322 w 34"/>
                <a:gd name="T21" fmla="*/ 88828 h 52"/>
                <a:gd name="T22" fmla="*/ 43506 w 34"/>
                <a:gd name="T23" fmla="*/ 124400 h 52"/>
                <a:gd name="T24" fmla="*/ 7689 w 34"/>
                <a:gd name="T25" fmla="*/ 88828 h 52"/>
                <a:gd name="T26" fmla="*/ 43506 w 34"/>
                <a:gd name="T27" fmla="*/ 53307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52"/>
                <a:gd name="T44" fmla="*/ 34 w 34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52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14C6BD6-947E-A09A-A0C1-7B173E1B8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824" y="1842368"/>
              <a:ext cx="1680831" cy="1241249"/>
            </a:xfrm>
            <a:custGeom>
              <a:avLst/>
              <a:gdLst>
                <a:gd name="T0" fmla="*/ 73983 w 50"/>
                <a:gd name="T1" fmla="*/ 10182 h 37"/>
                <a:gd name="T2" fmla="*/ 12777 w 50"/>
                <a:gd name="T3" fmla="*/ 27925 h 37"/>
                <a:gd name="T4" fmla="*/ 28078 w 50"/>
                <a:gd name="T5" fmla="*/ 86395 h 37"/>
                <a:gd name="T6" fmla="*/ 51005 w 50"/>
                <a:gd name="T7" fmla="*/ 94006 h 37"/>
                <a:gd name="T8" fmla="*/ 51005 w 50"/>
                <a:gd name="T9" fmla="*/ 94006 h 37"/>
                <a:gd name="T10" fmla="*/ 127513 w 50"/>
                <a:gd name="T11" fmla="*/ 94006 h 37"/>
                <a:gd name="T12" fmla="*/ 89284 w 50"/>
                <a:gd name="T13" fmla="*/ 27925 h 37"/>
                <a:gd name="T14" fmla="*/ 89284 w 50"/>
                <a:gd name="T15" fmla="*/ 27925 h 37"/>
                <a:gd name="T16" fmla="*/ 73983 w 50"/>
                <a:gd name="T17" fmla="*/ 10182 h 37"/>
                <a:gd name="T18" fmla="*/ 81608 w 50"/>
                <a:gd name="T19" fmla="*/ 66081 h 37"/>
                <a:gd name="T20" fmla="*/ 33179 w 50"/>
                <a:gd name="T21" fmla="*/ 81304 h 37"/>
                <a:gd name="T22" fmla="*/ 20402 w 50"/>
                <a:gd name="T23" fmla="*/ 30495 h 37"/>
                <a:gd name="T24" fmla="*/ 68882 w 50"/>
                <a:gd name="T25" fmla="*/ 17793 h 37"/>
                <a:gd name="T26" fmla="*/ 81608 w 50"/>
                <a:gd name="T27" fmla="*/ 66081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37"/>
                <a:gd name="T44" fmla="*/ 50 w 50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37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44DB92C-D050-445E-8091-945E307A5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790" y="3150172"/>
              <a:ext cx="1680831" cy="1241249"/>
            </a:xfrm>
            <a:custGeom>
              <a:avLst/>
              <a:gdLst>
                <a:gd name="T0" fmla="*/ 56106 w 50"/>
                <a:gd name="T1" fmla="*/ 81304 h 37"/>
                <a:gd name="T2" fmla="*/ 114787 w 50"/>
                <a:gd name="T3" fmla="*/ 66081 h 37"/>
                <a:gd name="T4" fmla="*/ 99485 w 50"/>
                <a:gd name="T5" fmla="*/ 5091 h 37"/>
                <a:gd name="T6" fmla="*/ 76508 w 50"/>
                <a:gd name="T7" fmla="*/ 0 h 37"/>
                <a:gd name="T8" fmla="*/ 76508 w 50"/>
                <a:gd name="T9" fmla="*/ 0 h 37"/>
                <a:gd name="T10" fmla="*/ 0 w 50"/>
                <a:gd name="T11" fmla="*/ 0 h 37"/>
                <a:gd name="T12" fmla="*/ 38279 w 50"/>
                <a:gd name="T13" fmla="*/ 66081 h 37"/>
                <a:gd name="T14" fmla="*/ 38279 w 50"/>
                <a:gd name="T15" fmla="*/ 66081 h 37"/>
                <a:gd name="T16" fmla="*/ 56106 w 50"/>
                <a:gd name="T17" fmla="*/ 81304 h 37"/>
                <a:gd name="T18" fmla="*/ 45905 w 50"/>
                <a:gd name="T19" fmla="*/ 25404 h 37"/>
                <a:gd name="T20" fmla="*/ 94385 w 50"/>
                <a:gd name="T21" fmla="*/ 12702 h 37"/>
                <a:gd name="T22" fmla="*/ 109686 w 50"/>
                <a:gd name="T23" fmla="*/ 63511 h 37"/>
                <a:gd name="T24" fmla="*/ 58681 w 50"/>
                <a:gd name="T25" fmla="*/ 76213 h 37"/>
                <a:gd name="T26" fmla="*/ 45905 w 50"/>
                <a:gd name="T27" fmla="*/ 25404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37"/>
                <a:gd name="T44" fmla="*/ 50 w 50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37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solidFill>
              <a:srgbClr val="396AA8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D1DEDE6-61F0-29D6-C8C8-CCCEA7241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824" y="3150172"/>
              <a:ext cx="1680831" cy="1241249"/>
            </a:xfrm>
            <a:custGeom>
              <a:avLst/>
              <a:gdLst>
                <a:gd name="T0" fmla="*/ 28078 w 50"/>
                <a:gd name="T1" fmla="*/ 5091 h 37"/>
                <a:gd name="T2" fmla="*/ 12777 w 50"/>
                <a:gd name="T3" fmla="*/ 63511 h 37"/>
                <a:gd name="T4" fmla="*/ 71407 w 50"/>
                <a:gd name="T5" fmla="*/ 81304 h 37"/>
                <a:gd name="T6" fmla="*/ 89284 w 50"/>
                <a:gd name="T7" fmla="*/ 66081 h 37"/>
                <a:gd name="T8" fmla="*/ 89284 w 50"/>
                <a:gd name="T9" fmla="*/ 66081 h 37"/>
                <a:gd name="T10" fmla="*/ 127513 w 50"/>
                <a:gd name="T11" fmla="*/ 0 h 37"/>
                <a:gd name="T12" fmla="*/ 51005 w 50"/>
                <a:gd name="T13" fmla="*/ 0 h 37"/>
                <a:gd name="T14" fmla="*/ 51005 w 50"/>
                <a:gd name="T15" fmla="*/ 0 h 37"/>
                <a:gd name="T16" fmla="*/ 28078 w 50"/>
                <a:gd name="T17" fmla="*/ 5091 h 37"/>
                <a:gd name="T18" fmla="*/ 81608 w 50"/>
                <a:gd name="T19" fmla="*/ 25404 h 37"/>
                <a:gd name="T20" fmla="*/ 68882 w 50"/>
                <a:gd name="T21" fmla="*/ 73693 h 37"/>
                <a:gd name="T22" fmla="*/ 17877 w 50"/>
                <a:gd name="T23" fmla="*/ 60991 h 37"/>
                <a:gd name="T24" fmla="*/ 33179 w 50"/>
                <a:gd name="T25" fmla="*/ 10182 h 37"/>
                <a:gd name="T26" fmla="*/ 81608 w 50"/>
                <a:gd name="T27" fmla="*/ 25404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37"/>
                <a:gd name="T44" fmla="*/ 50 w 50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37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solidFill>
              <a:srgbClr val="396AA8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DCDDAFA-8813-616F-94EA-9E675B8CD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790" y="1842368"/>
              <a:ext cx="1680831" cy="1241249"/>
            </a:xfrm>
            <a:custGeom>
              <a:avLst/>
              <a:gdLst>
                <a:gd name="T0" fmla="*/ 99485 w 50"/>
                <a:gd name="T1" fmla="*/ 88915 h 37"/>
                <a:gd name="T2" fmla="*/ 117312 w 50"/>
                <a:gd name="T3" fmla="*/ 27925 h 37"/>
                <a:gd name="T4" fmla="*/ 56106 w 50"/>
                <a:gd name="T5" fmla="*/ 12702 h 37"/>
                <a:gd name="T6" fmla="*/ 40804 w 50"/>
                <a:gd name="T7" fmla="*/ 27925 h 37"/>
                <a:gd name="T8" fmla="*/ 40804 w 50"/>
                <a:gd name="T9" fmla="*/ 27925 h 37"/>
                <a:gd name="T10" fmla="*/ 0 w 50"/>
                <a:gd name="T11" fmla="*/ 94006 h 37"/>
                <a:gd name="T12" fmla="*/ 76508 w 50"/>
                <a:gd name="T13" fmla="*/ 94006 h 37"/>
                <a:gd name="T14" fmla="*/ 76508 w 50"/>
                <a:gd name="T15" fmla="*/ 94006 h 37"/>
                <a:gd name="T16" fmla="*/ 99485 w 50"/>
                <a:gd name="T17" fmla="*/ 88915 h 37"/>
                <a:gd name="T18" fmla="*/ 45905 w 50"/>
                <a:gd name="T19" fmla="*/ 68602 h 37"/>
                <a:gd name="T20" fmla="*/ 61206 w 50"/>
                <a:gd name="T21" fmla="*/ 17793 h 37"/>
                <a:gd name="T22" fmla="*/ 109686 w 50"/>
                <a:gd name="T23" fmla="*/ 33016 h 37"/>
                <a:gd name="T24" fmla="*/ 94385 w 50"/>
                <a:gd name="T25" fmla="*/ 81304 h 37"/>
                <a:gd name="T26" fmla="*/ 45905 w 50"/>
                <a:gd name="T27" fmla="*/ 68602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37"/>
                <a:gd name="T44" fmla="*/ 50 w 50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37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solidFill>
              <a:schemeClr val="tx2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1BD2AC82-F9FD-F10F-1915-DAEB0AA34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755" y="2647682"/>
              <a:ext cx="33284" cy="33277"/>
            </a:xfrm>
            <a:custGeom>
              <a:avLst/>
              <a:gdLst>
                <a:gd name="T0" fmla="*/ 0 w 1"/>
                <a:gd name="T1" fmla="*/ 2500 h 1"/>
                <a:gd name="T2" fmla="*/ 0 w 1"/>
                <a:gd name="T3" fmla="*/ 2500 h 1"/>
                <a:gd name="T4" fmla="*/ 0 w 1"/>
                <a:gd name="T5" fmla="*/ 2500 h 1"/>
                <a:gd name="T6" fmla="*/ 0 w 1"/>
                <a:gd name="T7" fmla="*/ 2500 h 1"/>
                <a:gd name="T8" fmla="*/ 0 w 1"/>
                <a:gd name="T9" fmla="*/ 2500 h 1"/>
                <a:gd name="T10" fmla="*/ 0 w 1"/>
                <a:gd name="T11" fmla="*/ 2500 h 1"/>
                <a:gd name="T12" fmla="*/ 2500 w 1"/>
                <a:gd name="T13" fmla="*/ 2500 h 1"/>
                <a:gd name="T14" fmla="*/ 2500 w 1"/>
                <a:gd name="T15" fmla="*/ 2500 h 1"/>
                <a:gd name="T16" fmla="*/ 2500 w 1"/>
                <a:gd name="T17" fmla="*/ 2500 h 1"/>
                <a:gd name="T18" fmla="*/ 2500 w 1"/>
                <a:gd name="T19" fmla="*/ 2500 h 1"/>
                <a:gd name="T20" fmla="*/ 2500 w 1"/>
                <a:gd name="T21" fmla="*/ 2500 h 1"/>
                <a:gd name="T22" fmla="*/ 2500 w 1"/>
                <a:gd name="T23" fmla="*/ 2500 h 1"/>
                <a:gd name="T24" fmla="*/ 2500 w 1"/>
                <a:gd name="T25" fmla="*/ 2500 h 1"/>
                <a:gd name="T26" fmla="*/ 2500 w 1"/>
                <a:gd name="T27" fmla="*/ 2500 h 1"/>
                <a:gd name="T28" fmla="*/ 2500 w 1"/>
                <a:gd name="T29" fmla="*/ 2500 h 1"/>
                <a:gd name="T30" fmla="*/ 2500 w 1"/>
                <a:gd name="T31" fmla="*/ 2500 h 1"/>
                <a:gd name="T32" fmla="*/ 0 w 1"/>
                <a:gd name="T33" fmla="*/ 2500 h 1"/>
                <a:gd name="T34" fmla="*/ 0 w 1"/>
                <a:gd name="T35" fmla="*/ 2500 h 1"/>
                <a:gd name="T36" fmla="*/ 0 w 1"/>
                <a:gd name="T37" fmla="*/ 2500 h 1"/>
                <a:gd name="T38" fmla="*/ 0 w 1"/>
                <a:gd name="T39" fmla="*/ 2500 h 1"/>
                <a:gd name="T40" fmla="*/ 0 w 1"/>
                <a:gd name="T41" fmla="*/ 2500 h 1"/>
                <a:gd name="T42" fmla="*/ 0 w 1"/>
                <a:gd name="T43" fmla="*/ 0 h 1"/>
                <a:gd name="T44" fmla="*/ 0 w 1"/>
                <a:gd name="T45" fmla="*/ 0 h 1"/>
                <a:gd name="T46" fmla="*/ 2500 w 1"/>
                <a:gd name="T47" fmla="*/ 0 h 1"/>
                <a:gd name="T48" fmla="*/ 2500 w 1"/>
                <a:gd name="T49" fmla="*/ 0 h 1"/>
                <a:gd name="T50" fmla="*/ 2500 w 1"/>
                <a:gd name="T51" fmla="*/ 0 h 1"/>
                <a:gd name="T52" fmla="*/ 2500 w 1"/>
                <a:gd name="T53" fmla="*/ 0 h 1"/>
                <a:gd name="T54" fmla="*/ 2500 w 1"/>
                <a:gd name="T55" fmla="*/ 2500 h 1"/>
                <a:gd name="T56" fmla="*/ 0 w 1"/>
                <a:gd name="T57" fmla="*/ 2500 h 1"/>
                <a:gd name="T58" fmla="*/ 2500 w 1"/>
                <a:gd name="T59" fmla="*/ 2500 h 1"/>
                <a:gd name="T60" fmla="*/ 2500 w 1"/>
                <a:gd name="T61" fmla="*/ 0 h 1"/>
                <a:gd name="T62" fmla="*/ 2500 w 1"/>
                <a:gd name="T63" fmla="*/ 0 h 1"/>
                <a:gd name="T64" fmla="*/ 0 w 1"/>
                <a:gd name="T65" fmla="*/ 0 h 1"/>
                <a:gd name="T66" fmla="*/ 0 w 1"/>
                <a:gd name="T67" fmla="*/ 2500 h 1"/>
                <a:gd name="T68" fmla="*/ 2500 w 1"/>
                <a:gd name="T69" fmla="*/ 2500 h 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"/>
                <a:gd name="T106" fmla="*/ 0 h 1"/>
                <a:gd name="T107" fmla="*/ 1 w 1"/>
                <a:gd name="T108" fmla="*/ 1 h 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8C6E0692-092B-57DB-F9F5-2DA1C071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039" y="2647682"/>
              <a:ext cx="1997" cy="33277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5C152415-1E0C-4188-EA35-E5B0849EC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6322" y="2647682"/>
              <a:ext cx="0" cy="33277"/>
            </a:xfrm>
            <a:custGeom>
              <a:avLst/>
              <a:gdLst>
                <a:gd name="T0" fmla="*/ 0 w 635"/>
                <a:gd name="T1" fmla="*/ 0 h 1"/>
                <a:gd name="T2" fmla="*/ 0 w 635"/>
                <a:gd name="T3" fmla="*/ 0 h 1"/>
                <a:gd name="T4" fmla="*/ 0 w 635"/>
                <a:gd name="T5" fmla="*/ 0 h 1"/>
                <a:gd name="T6" fmla="*/ 0 w 635"/>
                <a:gd name="T7" fmla="*/ 0 h 1"/>
                <a:gd name="T8" fmla="*/ 0 w 635"/>
                <a:gd name="T9" fmla="*/ 0 h 1"/>
                <a:gd name="T10" fmla="*/ 0 w 635"/>
                <a:gd name="T11" fmla="*/ 0 h 1"/>
                <a:gd name="T12" fmla="*/ 0 w 635"/>
                <a:gd name="T13" fmla="*/ 0 h 1"/>
                <a:gd name="T14" fmla="*/ 0 w 635"/>
                <a:gd name="T15" fmla="*/ 0 h 1"/>
                <a:gd name="T16" fmla="*/ 0 w 635"/>
                <a:gd name="T17" fmla="*/ 0 h 1"/>
                <a:gd name="T18" fmla="*/ 0 w 635"/>
                <a:gd name="T19" fmla="*/ 2500 h 1"/>
                <a:gd name="T20" fmla="*/ 0 w 635"/>
                <a:gd name="T21" fmla="*/ 0 h 1"/>
                <a:gd name="T22" fmla="*/ 0 w 635"/>
                <a:gd name="T23" fmla="*/ 0 h 1"/>
                <a:gd name="T24" fmla="*/ 0 w 635"/>
                <a:gd name="T25" fmla="*/ 250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5"/>
                <a:gd name="T40" fmla="*/ 0 h 1"/>
                <a:gd name="T41" fmla="*/ 0 w 635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5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4B2504C5-321C-C1F7-25D1-937E84553B26}"/>
                </a:ext>
              </a:extLst>
            </p:cNvPr>
            <p:cNvSpPr/>
            <p:nvPr/>
          </p:nvSpPr>
          <p:spPr bwMode="auto">
            <a:xfrm>
              <a:off x="4129457" y="2780792"/>
              <a:ext cx="0" cy="33277"/>
            </a:xfrm>
            <a:custGeom>
              <a:avLst/>
              <a:gdLst>
                <a:gd name="T0" fmla="*/ 0 w 635"/>
                <a:gd name="T1" fmla="*/ 2500 h 1"/>
                <a:gd name="T2" fmla="*/ 0 w 635"/>
                <a:gd name="T3" fmla="*/ 2500 h 1"/>
                <a:gd name="T4" fmla="*/ 0 w 635"/>
                <a:gd name="T5" fmla="*/ 2500 h 1"/>
                <a:gd name="T6" fmla="*/ 0 w 635"/>
                <a:gd name="T7" fmla="*/ 2500 h 1"/>
                <a:gd name="T8" fmla="*/ 0 w 635"/>
                <a:gd name="T9" fmla="*/ 2500 h 1"/>
                <a:gd name="T10" fmla="*/ 0 w 635"/>
                <a:gd name="T11" fmla="*/ 0 h 1"/>
                <a:gd name="T12" fmla="*/ 0 w 635"/>
                <a:gd name="T13" fmla="*/ 0 h 1"/>
                <a:gd name="T14" fmla="*/ 0 w 635"/>
                <a:gd name="T15" fmla="*/ 0 h 1"/>
                <a:gd name="T16" fmla="*/ 0 w 635"/>
                <a:gd name="T17" fmla="*/ 0 h 1"/>
                <a:gd name="T18" fmla="*/ 0 w 635"/>
                <a:gd name="T19" fmla="*/ 0 h 1"/>
                <a:gd name="T20" fmla="*/ 0 w 635"/>
                <a:gd name="T21" fmla="*/ 0 h 1"/>
                <a:gd name="T22" fmla="*/ 0 w 635"/>
                <a:gd name="T23" fmla="*/ 0 h 1"/>
                <a:gd name="T24" fmla="*/ 0 w 635"/>
                <a:gd name="T25" fmla="*/ 0 h 1"/>
                <a:gd name="T26" fmla="*/ 0 w 635"/>
                <a:gd name="T27" fmla="*/ 0 h 1"/>
                <a:gd name="T28" fmla="*/ 0 w 635"/>
                <a:gd name="T29" fmla="*/ 0 h 1"/>
                <a:gd name="T30" fmla="*/ 0 w 635"/>
                <a:gd name="T31" fmla="*/ 2500 h 1"/>
                <a:gd name="T32" fmla="*/ 0 w 635"/>
                <a:gd name="T33" fmla="*/ 2500 h 1"/>
                <a:gd name="T34" fmla="*/ 0 w 635"/>
                <a:gd name="T35" fmla="*/ 2500 h 1"/>
                <a:gd name="T36" fmla="*/ 0 w 635"/>
                <a:gd name="T37" fmla="*/ 2500 h 1"/>
                <a:gd name="T38" fmla="*/ 0 w 635"/>
                <a:gd name="T39" fmla="*/ 2500 h 1"/>
                <a:gd name="T40" fmla="*/ 0 w 635"/>
                <a:gd name="T41" fmla="*/ 2500 h 1"/>
                <a:gd name="T42" fmla="*/ 0 w 635"/>
                <a:gd name="T43" fmla="*/ 2500 h 1"/>
                <a:gd name="T44" fmla="*/ 0 w 635"/>
                <a:gd name="T45" fmla="*/ 2500 h 1"/>
                <a:gd name="T46" fmla="*/ 0 w 635"/>
                <a:gd name="T47" fmla="*/ 2500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5"/>
                <a:gd name="T73" fmla="*/ 0 h 1"/>
                <a:gd name="T74" fmla="*/ 0 w 635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5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2">
              <a:extLst>
                <a:ext uri="{FF2B5EF4-FFF2-40B4-BE49-F238E27FC236}">
                  <a16:creationId xmlns:a16="http://schemas.microsoft.com/office/drawing/2014/main" id="{A859BD3E-4F73-A03E-0535-0B84B698D1C5}"/>
                </a:ext>
              </a:extLst>
            </p:cNvPr>
            <p:cNvSpPr/>
            <p:nvPr/>
          </p:nvSpPr>
          <p:spPr bwMode="auto">
            <a:xfrm>
              <a:off x="3929755" y="2546519"/>
              <a:ext cx="33284" cy="34609"/>
            </a:xfrm>
            <a:custGeom>
              <a:avLst/>
              <a:gdLst>
                <a:gd name="T0" fmla="*/ 2500 w 1"/>
                <a:gd name="T1" fmla="*/ 2704 h 1"/>
                <a:gd name="T2" fmla="*/ 2500 w 1"/>
                <a:gd name="T3" fmla="*/ 2704 h 1"/>
                <a:gd name="T4" fmla="*/ 2500 w 1"/>
                <a:gd name="T5" fmla="*/ 0 h 1"/>
                <a:gd name="T6" fmla="*/ 2500 w 1"/>
                <a:gd name="T7" fmla="*/ 0 h 1"/>
                <a:gd name="T8" fmla="*/ 0 w 1"/>
                <a:gd name="T9" fmla="*/ 0 h 1"/>
                <a:gd name="T10" fmla="*/ 0 w 1"/>
                <a:gd name="T11" fmla="*/ 2704 h 1"/>
                <a:gd name="T12" fmla="*/ 0 w 1"/>
                <a:gd name="T13" fmla="*/ 2704 h 1"/>
                <a:gd name="T14" fmla="*/ 0 w 1"/>
                <a:gd name="T15" fmla="*/ 2704 h 1"/>
                <a:gd name="T16" fmla="*/ 0 w 1"/>
                <a:gd name="T17" fmla="*/ 2704 h 1"/>
                <a:gd name="T18" fmla="*/ 0 w 1"/>
                <a:gd name="T19" fmla="*/ 2704 h 1"/>
                <a:gd name="T20" fmla="*/ 0 w 1"/>
                <a:gd name="T21" fmla="*/ 2704 h 1"/>
                <a:gd name="T22" fmla="*/ 0 w 1"/>
                <a:gd name="T23" fmla="*/ 2704 h 1"/>
                <a:gd name="T24" fmla="*/ 0 w 1"/>
                <a:gd name="T25" fmla="*/ 2704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2704 h 1"/>
                <a:gd name="T36" fmla="*/ 0 w 1"/>
                <a:gd name="T37" fmla="*/ 2704 h 1"/>
                <a:gd name="T38" fmla="*/ 0 w 1"/>
                <a:gd name="T39" fmla="*/ 2704 h 1"/>
                <a:gd name="T40" fmla="*/ 0 w 1"/>
                <a:gd name="T41" fmla="*/ 2704 h 1"/>
                <a:gd name="T42" fmla="*/ 0 w 1"/>
                <a:gd name="T43" fmla="*/ 2704 h 1"/>
                <a:gd name="T44" fmla="*/ 0 w 1"/>
                <a:gd name="T45" fmla="*/ 2704 h 1"/>
                <a:gd name="T46" fmla="*/ 0 w 1"/>
                <a:gd name="T47" fmla="*/ 2704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2704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2704 h 1"/>
                <a:gd name="T62" fmla="*/ 0 w 1"/>
                <a:gd name="T63" fmla="*/ 0 h 1"/>
                <a:gd name="T64" fmla="*/ 2500 w 1"/>
                <a:gd name="T65" fmla="*/ 0 h 1"/>
                <a:gd name="T66" fmla="*/ 2500 w 1"/>
                <a:gd name="T67" fmla="*/ 0 h 1"/>
                <a:gd name="T68" fmla="*/ 2500 w 1"/>
                <a:gd name="T69" fmla="*/ 0 h 1"/>
                <a:gd name="T70" fmla="*/ 2500 w 1"/>
                <a:gd name="T71" fmla="*/ 2704 h 1"/>
                <a:gd name="T72" fmla="*/ 2500 w 1"/>
                <a:gd name="T73" fmla="*/ 2704 h 1"/>
                <a:gd name="T74" fmla="*/ 2500 w 1"/>
                <a:gd name="T75" fmla="*/ 2704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984117C3-ECED-E55D-94A7-086C25640E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039" y="2546519"/>
              <a:ext cx="33284" cy="34609"/>
            </a:xfrm>
            <a:custGeom>
              <a:avLst/>
              <a:gdLst>
                <a:gd name="T0" fmla="*/ 0 w 1"/>
                <a:gd name="T1" fmla="*/ 2704 h 1"/>
                <a:gd name="T2" fmla="*/ 0 w 1"/>
                <a:gd name="T3" fmla="*/ 2704 h 1"/>
                <a:gd name="T4" fmla="*/ 0 w 1"/>
                <a:gd name="T5" fmla="*/ 2704 h 1"/>
                <a:gd name="T6" fmla="*/ 0 w 1"/>
                <a:gd name="T7" fmla="*/ 2704 h 1"/>
                <a:gd name="T8" fmla="*/ 0 w 1"/>
                <a:gd name="T9" fmla="*/ 2704 h 1"/>
                <a:gd name="T10" fmla="*/ 0 w 1"/>
                <a:gd name="T11" fmla="*/ 2704 h 1"/>
                <a:gd name="T12" fmla="*/ 2500 w 1"/>
                <a:gd name="T13" fmla="*/ 2704 h 1"/>
                <a:gd name="T14" fmla="*/ 2500 w 1"/>
                <a:gd name="T15" fmla="*/ 2704 h 1"/>
                <a:gd name="T16" fmla="*/ 2500 w 1"/>
                <a:gd name="T17" fmla="*/ 2704 h 1"/>
                <a:gd name="T18" fmla="*/ 2500 w 1"/>
                <a:gd name="T19" fmla="*/ 2704 h 1"/>
                <a:gd name="T20" fmla="*/ 2500 w 1"/>
                <a:gd name="T21" fmla="*/ 2704 h 1"/>
                <a:gd name="T22" fmla="*/ 2500 w 1"/>
                <a:gd name="T23" fmla="*/ 2704 h 1"/>
                <a:gd name="T24" fmla="*/ 2500 w 1"/>
                <a:gd name="T25" fmla="*/ 2704 h 1"/>
                <a:gd name="T26" fmla="*/ 2500 w 1"/>
                <a:gd name="T27" fmla="*/ 2704 h 1"/>
                <a:gd name="T28" fmla="*/ 2500 w 1"/>
                <a:gd name="T29" fmla="*/ 2704 h 1"/>
                <a:gd name="T30" fmla="*/ 2500 w 1"/>
                <a:gd name="T31" fmla="*/ 2704 h 1"/>
                <a:gd name="T32" fmla="*/ 0 w 1"/>
                <a:gd name="T33" fmla="*/ 2704 h 1"/>
                <a:gd name="T34" fmla="*/ 0 w 1"/>
                <a:gd name="T35" fmla="*/ 2704 h 1"/>
                <a:gd name="T36" fmla="*/ 0 w 1"/>
                <a:gd name="T37" fmla="*/ 2704 h 1"/>
                <a:gd name="T38" fmla="*/ 0 w 1"/>
                <a:gd name="T39" fmla="*/ 2704 h 1"/>
                <a:gd name="T40" fmla="*/ 0 w 1"/>
                <a:gd name="T41" fmla="*/ 2704 h 1"/>
                <a:gd name="T42" fmla="*/ 0 w 1"/>
                <a:gd name="T43" fmla="*/ 0 h 1"/>
                <a:gd name="T44" fmla="*/ 0 w 1"/>
                <a:gd name="T45" fmla="*/ 0 h 1"/>
                <a:gd name="T46" fmla="*/ 2500 w 1"/>
                <a:gd name="T47" fmla="*/ 0 h 1"/>
                <a:gd name="T48" fmla="*/ 2500 w 1"/>
                <a:gd name="T49" fmla="*/ 0 h 1"/>
                <a:gd name="T50" fmla="*/ 2500 w 1"/>
                <a:gd name="T51" fmla="*/ 0 h 1"/>
                <a:gd name="T52" fmla="*/ 2500 w 1"/>
                <a:gd name="T53" fmla="*/ 2704 h 1"/>
                <a:gd name="T54" fmla="*/ 2500 w 1"/>
                <a:gd name="T55" fmla="*/ 2704 h 1"/>
                <a:gd name="T56" fmla="*/ 0 w 1"/>
                <a:gd name="T57" fmla="*/ 2704 h 1"/>
                <a:gd name="T58" fmla="*/ 2500 w 1"/>
                <a:gd name="T59" fmla="*/ 2704 h 1"/>
                <a:gd name="T60" fmla="*/ 2500 w 1"/>
                <a:gd name="T61" fmla="*/ 0 h 1"/>
                <a:gd name="T62" fmla="*/ 2500 w 1"/>
                <a:gd name="T63" fmla="*/ 0 h 1"/>
                <a:gd name="T64" fmla="*/ 0 w 1"/>
                <a:gd name="T65" fmla="*/ 0 h 1"/>
                <a:gd name="T66" fmla="*/ 0 w 1"/>
                <a:gd name="T67" fmla="*/ 2704 h 1"/>
                <a:gd name="T68" fmla="*/ 2500 w 1"/>
                <a:gd name="T69" fmla="*/ 2704 h 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"/>
                <a:gd name="T106" fmla="*/ 0 h 1"/>
                <a:gd name="T107" fmla="*/ 1 w 1"/>
                <a:gd name="T108" fmla="*/ 1 h 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id="{64751424-1823-8FCB-81AF-629921CFE3C6}"/>
                </a:ext>
              </a:extLst>
            </p:cNvPr>
            <p:cNvSpPr/>
            <p:nvPr/>
          </p:nvSpPr>
          <p:spPr bwMode="auto">
            <a:xfrm>
              <a:off x="3996322" y="2546519"/>
              <a:ext cx="33284" cy="34609"/>
            </a:xfrm>
            <a:custGeom>
              <a:avLst/>
              <a:gdLst>
                <a:gd name="T0" fmla="*/ 0 w 1"/>
                <a:gd name="T1" fmla="*/ 2704 h 1"/>
                <a:gd name="T2" fmla="*/ 0 w 1"/>
                <a:gd name="T3" fmla="*/ 2704 h 1"/>
                <a:gd name="T4" fmla="*/ 0 w 1"/>
                <a:gd name="T5" fmla="*/ 2704 h 1"/>
                <a:gd name="T6" fmla="*/ 0 w 1"/>
                <a:gd name="T7" fmla="*/ 2704 h 1"/>
                <a:gd name="T8" fmla="*/ 0 w 1"/>
                <a:gd name="T9" fmla="*/ 2704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2704 h 1"/>
                <a:gd name="T32" fmla="*/ 0 w 1"/>
                <a:gd name="T33" fmla="*/ 2704 h 1"/>
                <a:gd name="T34" fmla="*/ 0 w 1"/>
                <a:gd name="T35" fmla="*/ 2704 h 1"/>
                <a:gd name="T36" fmla="*/ 0 w 1"/>
                <a:gd name="T37" fmla="*/ 2704 h 1"/>
                <a:gd name="T38" fmla="*/ 0 w 1"/>
                <a:gd name="T39" fmla="*/ 2704 h 1"/>
                <a:gd name="T40" fmla="*/ 0 w 1"/>
                <a:gd name="T41" fmla="*/ 2704 h 1"/>
                <a:gd name="T42" fmla="*/ 2500 w 1"/>
                <a:gd name="T43" fmla="*/ 2704 h 1"/>
                <a:gd name="T44" fmla="*/ 2500 w 1"/>
                <a:gd name="T45" fmla="*/ 2704 h 1"/>
                <a:gd name="T46" fmla="*/ 0 w 1"/>
                <a:gd name="T47" fmla="*/ 2704 h 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"/>
                <a:gd name="T73" fmla="*/ 0 h 1"/>
                <a:gd name="T74" fmla="*/ 1 w 1"/>
                <a:gd name="T75" fmla="*/ 1 h 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E5E4F125-E22F-002F-D0EA-4B7BE29E8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5223" y="2145193"/>
              <a:ext cx="33284" cy="33277"/>
            </a:xfrm>
            <a:custGeom>
              <a:avLst/>
              <a:gdLst>
                <a:gd name="T0" fmla="*/ 2500 w 1"/>
                <a:gd name="T1" fmla="*/ 2500 h 1"/>
                <a:gd name="T2" fmla="*/ 2500 w 1"/>
                <a:gd name="T3" fmla="*/ 0 h 1"/>
                <a:gd name="T4" fmla="*/ 250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2500 w 1"/>
                <a:gd name="T25" fmla="*/ 0 h 1"/>
                <a:gd name="T26" fmla="*/ 2500 w 1"/>
                <a:gd name="T27" fmla="*/ 0 h 1"/>
                <a:gd name="T28" fmla="*/ 2500 w 1"/>
                <a:gd name="T29" fmla="*/ 0 h 1"/>
                <a:gd name="T30" fmla="*/ 2500 w 1"/>
                <a:gd name="T31" fmla="*/ 0 h 1"/>
                <a:gd name="T32" fmla="*/ 2500 w 1"/>
                <a:gd name="T33" fmla="*/ 2500 h 1"/>
                <a:gd name="T34" fmla="*/ 2500 w 1"/>
                <a:gd name="T35" fmla="*/ 0 h 1"/>
                <a:gd name="T36" fmla="*/ 2500 w 1"/>
                <a:gd name="T37" fmla="*/ 0 h 1"/>
                <a:gd name="T38" fmla="*/ 2500 w 1"/>
                <a:gd name="T39" fmla="*/ 0 h 1"/>
                <a:gd name="T40" fmla="*/ 250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2500 w 1"/>
                <a:gd name="T61" fmla="*/ 0 h 1"/>
                <a:gd name="T62" fmla="*/ 2500 w 1"/>
                <a:gd name="T63" fmla="*/ 0 h 1"/>
                <a:gd name="T64" fmla="*/ 2500 w 1"/>
                <a:gd name="T65" fmla="*/ 0 h 1"/>
                <a:gd name="T66" fmla="*/ 2500 w 1"/>
                <a:gd name="T67" fmla="*/ 0 h 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"/>
                <a:gd name="T103" fmla="*/ 0 h 1"/>
                <a:gd name="T104" fmla="*/ 1 w 1"/>
                <a:gd name="T105" fmla="*/ 1 h 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7091A1D2-0734-5BB7-872A-D99DFEC61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8358" y="2145193"/>
              <a:ext cx="1997" cy="33277"/>
            </a:xfrm>
            <a:custGeom>
              <a:avLst/>
              <a:gdLst>
                <a:gd name="T0" fmla="*/ 0 w 635"/>
                <a:gd name="T1" fmla="*/ 0 h 1"/>
                <a:gd name="T2" fmla="*/ 0 w 635"/>
                <a:gd name="T3" fmla="*/ 0 h 1"/>
                <a:gd name="T4" fmla="*/ 0 w 635"/>
                <a:gd name="T5" fmla="*/ 0 h 1"/>
                <a:gd name="T6" fmla="*/ 0 w 635"/>
                <a:gd name="T7" fmla="*/ 0 h 1"/>
                <a:gd name="T8" fmla="*/ 0 w 635"/>
                <a:gd name="T9" fmla="*/ 0 h 1"/>
                <a:gd name="T10" fmla="*/ 0 w 635"/>
                <a:gd name="T11" fmla="*/ 0 h 1"/>
                <a:gd name="T12" fmla="*/ 0 w 635"/>
                <a:gd name="T13" fmla="*/ 0 h 1"/>
                <a:gd name="T14" fmla="*/ 0 w 635"/>
                <a:gd name="T15" fmla="*/ 2500 h 1"/>
                <a:gd name="T16" fmla="*/ 0 w 635"/>
                <a:gd name="T17" fmla="*/ 2500 h 1"/>
                <a:gd name="T18" fmla="*/ 0 w 635"/>
                <a:gd name="T19" fmla="*/ 0 h 1"/>
                <a:gd name="T20" fmla="*/ 0 w 635"/>
                <a:gd name="T21" fmla="*/ 0 h 1"/>
                <a:gd name="T22" fmla="*/ 0 w 635"/>
                <a:gd name="T23" fmla="*/ 0 h 1"/>
                <a:gd name="T24" fmla="*/ 0 w 635"/>
                <a:gd name="T25" fmla="*/ 0 h 1"/>
                <a:gd name="T26" fmla="*/ 0 w 635"/>
                <a:gd name="T27" fmla="*/ 0 h 1"/>
                <a:gd name="T28" fmla="*/ 0 w 635"/>
                <a:gd name="T29" fmla="*/ 0 h 1"/>
                <a:gd name="T30" fmla="*/ 0 w 635"/>
                <a:gd name="T31" fmla="*/ 0 h 1"/>
                <a:gd name="T32" fmla="*/ 0 w 635"/>
                <a:gd name="T33" fmla="*/ 0 h 1"/>
                <a:gd name="T34" fmla="*/ 0 w 635"/>
                <a:gd name="T35" fmla="*/ 0 h 1"/>
                <a:gd name="T36" fmla="*/ 0 w 635"/>
                <a:gd name="T37" fmla="*/ 0 h 1"/>
                <a:gd name="T38" fmla="*/ 0 w 635"/>
                <a:gd name="T39" fmla="*/ 0 h 1"/>
                <a:gd name="T40" fmla="*/ 0 w 635"/>
                <a:gd name="T41" fmla="*/ 0 h 1"/>
                <a:gd name="T42" fmla="*/ 0 w 635"/>
                <a:gd name="T43" fmla="*/ 0 h 1"/>
                <a:gd name="T44" fmla="*/ 0 w 635"/>
                <a:gd name="T45" fmla="*/ 0 h 1"/>
                <a:gd name="T46" fmla="*/ 0 w 635"/>
                <a:gd name="T47" fmla="*/ 0 h 1"/>
                <a:gd name="T48" fmla="*/ 0 w 635"/>
                <a:gd name="T49" fmla="*/ 0 h 1"/>
                <a:gd name="T50" fmla="*/ 0 w 635"/>
                <a:gd name="T51" fmla="*/ 0 h 1"/>
                <a:gd name="T52" fmla="*/ 0 w 635"/>
                <a:gd name="T53" fmla="*/ 0 h 1"/>
                <a:gd name="T54" fmla="*/ 0 w 635"/>
                <a:gd name="T55" fmla="*/ 0 h 1"/>
                <a:gd name="T56" fmla="*/ 0 w 635"/>
                <a:gd name="T57" fmla="*/ 0 h 1"/>
                <a:gd name="T58" fmla="*/ 0 w 635"/>
                <a:gd name="T59" fmla="*/ 0 h 1"/>
                <a:gd name="T60" fmla="*/ 0 w 635"/>
                <a:gd name="T61" fmla="*/ 0 h 1"/>
                <a:gd name="T62" fmla="*/ 0 w 635"/>
                <a:gd name="T63" fmla="*/ 0 h 1"/>
                <a:gd name="T64" fmla="*/ 0 w 635"/>
                <a:gd name="T65" fmla="*/ 0 h 1"/>
                <a:gd name="T66" fmla="*/ 0 w 635"/>
                <a:gd name="T67" fmla="*/ 0 h 1"/>
                <a:gd name="T68" fmla="*/ 0 w 635"/>
                <a:gd name="T69" fmla="*/ 0 h 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5"/>
                <a:gd name="T106" fmla="*/ 0 h 1"/>
                <a:gd name="T107" fmla="*/ 635 w 635"/>
                <a:gd name="T108" fmla="*/ 1 h 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5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39">
              <a:extLst>
                <a:ext uri="{FF2B5EF4-FFF2-40B4-BE49-F238E27FC236}">
                  <a16:creationId xmlns:a16="http://schemas.microsoft.com/office/drawing/2014/main" id="{BC8D0663-E590-AA6B-E618-DAED04366B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86040" y="2574472"/>
              <a:ext cx="1121664" cy="112145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txBody>
            <a:bodyPr rot="10800000"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50">
              <a:extLst>
                <a:ext uri="{FF2B5EF4-FFF2-40B4-BE49-F238E27FC236}">
                  <a16:creationId xmlns:a16="http://schemas.microsoft.com/office/drawing/2014/main" id="{91579E32-A59A-7F72-2267-83E48DCBA098}"/>
                </a:ext>
              </a:extLst>
            </p:cNvPr>
            <p:cNvSpPr txBox="1"/>
            <p:nvPr/>
          </p:nvSpPr>
          <p:spPr>
            <a:xfrm>
              <a:off x="4395460" y="1596326"/>
              <a:ext cx="607023" cy="60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高效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执行</a:t>
              </a:r>
            </a:p>
          </p:txBody>
        </p:sp>
        <p:sp>
          <p:nvSpPr>
            <p:cNvPr id="30" name="TextBox 51">
              <a:extLst>
                <a:ext uri="{FF2B5EF4-FFF2-40B4-BE49-F238E27FC236}">
                  <a16:creationId xmlns:a16="http://schemas.microsoft.com/office/drawing/2014/main" id="{D54B365A-92E6-354B-7122-1A4E5F3675D3}"/>
                </a:ext>
              </a:extLst>
            </p:cNvPr>
            <p:cNvSpPr txBox="1"/>
            <p:nvPr/>
          </p:nvSpPr>
          <p:spPr>
            <a:xfrm>
              <a:off x="5557142" y="2155730"/>
              <a:ext cx="646331" cy="607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勤勉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自律</a:t>
              </a:r>
            </a:p>
          </p:txBody>
        </p:sp>
        <p:sp>
          <p:nvSpPr>
            <p:cNvPr id="31" name="TextBox 52">
              <a:extLst>
                <a:ext uri="{FF2B5EF4-FFF2-40B4-BE49-F238E27FC236}">
                  <a16:creationId xmlns:a16="http://schemas.microsoft.com/office/drawing/2014/main" id="{3BAA05F6-0C87-679D-DC7A-144D160BFA9E}"/>
                </a:ext>
              </a:extLst>
            </p:cNvPr>
            <p:cNvSpPr txBox="1"/>
            <p:nvPr/>
          </p:nvSpPr>
          <p:spPr>
            <a:xfrm>
              <a:off x="5522602" y="3434399"/>
              <a:ext cx="763835" cy="607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坚韧自信</a:t>
              </a:r>
            </a:p>
          </p:txBody>
        </p:sp>
        <p:sp>
          <p:nvSpPr>
            <p:cNvPr id="32" name="TextBox 53">
              <a:extLst>
                <a:ext uri="{FF2B5EF4-FFF2-40B4-BE49-F238E27FC236}">
                  <a16:creationId xmlns:a16="http://schemas.microsoft.com/office/drawing/2014/main" id="{4FB0C166-5F1F-2302-5185-FF8A92FB6FF7}"/>
                </a:ext>
              </a:extLst>
            </p:cNvPr>
            <p:cNvSpPr txBox="1"/>
            <p:nvPr/>
          </p:nvSpPr>
          <p:spPr>
            <a:xfrm>
              <a:off x="4405014" y="4099946"/>
              <a:ext cx="607023" cy="60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协作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沟通</a:t>
              </a:r>
            </a:p>
          </p:txBody>
        </p:sp>
        <p:sp>
          <p:nvSpPr>
            <p:cNvPr id="33" name="TextBox 54">
              <a:extLst>
                <a:ext uri="{FF2B5EF4-FFF2-40B4-BE49-F238E27FC236}">
                  <a16:creationId xmlns:a16="http://schemas.microsoft.com/office/drawing/2014/main" id="{44A776E8-0054-E220-9515-C898474F64BD}"/>
                </a:ext>
              </a:extLst>
            </p:cNvPr>
            <p:cNvSpPr txBox="1"/>
            <p:nvPr/>
          </p:nvSpPr>
          <p:spPr>
            <a:xfrm>
              <a:off x="3324894" y="3451874"/>
              <a:ext cx="607023" cy="60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乐于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钻研</a:t>
              </a:r>
            </a:p>
          </p:txBody>
        </p:sp>
        <p:sp>
          <p:nvSpPr>
            <p:cNvPr id="34" name="TextBox 55">
              <a:extLst>
                <a:ext uri="{FF2B5EF4-FFF2-40B4-BE49-F238E27FC236}">
                  <a16:creationId xmlns:a16="http://schemas.microsoft.com/office/drawing/2014/main" id="{F9940559-4F7F-A573-9FB5-C7D63E99AF1E}"/>
                </a:ext>
              </a:extLst>
            </p:cNvPr>
            <p:cNvSpPr txBox="1"/>
            <p:nvPr/>
          </p:nvSpPr>
          <p:spPr>
            <a:xfrm>
              <a:off x="3299055" y="2236575"/>
              <a:ext cx="607023" cy="60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统筹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规划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826B34A7-E2C5-CD44-6970-35A89971F862}"/>
                </a:ext>
              </a:extLst>
            </p:cNvPr>
            <p:cNvSpPr txBox="1"/>
            <p:nvPr/>
          </p:nvSpPr>
          <p:spPr>
            <a:xfrm>
              <a:off x="4453680" y="2820904"/>
              <a:ext cx="607023" cy="60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自我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评价</a:t>
              </a:r>
            </a:p>
          </p:txBody>
        </p:sp>
      </p:grpSp>
      <p:sp>
        <p:nvSpPr>
          <p:cNvPr id="38" name="文本框 36">
            <a:extLst>
              <a:ext uri="{FF2B5EF4-FFF2-40B4-BE49-F238E27FC236}">
                <a16:creationId xmlns:a16="http://schemas.microsoft.com/office/drawing/2014/main" id="{F0BA7613-636A-C533-7FA9-9AC38742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997" y="1459587"/>
            <a:ext cx="2609060" cy="2293071"/>
          </a:xfrm>
          <a:prstGeom prst="rect">
            <a:avLst/>
          </a:prstGeom>
          <a:ln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我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目标明确、执行力强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，具备良好的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逻辑思维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团队协作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能力，性格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坚韧自信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。面对转专业的挑战，我会以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勤勉自律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乐于钻研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的态度，紧跟课程进度，在电气领域深耕致远。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5A2E9FB0-EC36-8510-FA88-BFB5EB3A6014}"/>
              </a:ext>
            </a:extLst>
          </p:cNvPr>
          <p:cNvSpPr txBox="1"/>
          <p:nvPr/>
        </p:nvSpPr>
        <p:spPr>
          <a:xfrm>
            <a:off x="3185311" y="32889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B558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自我评价</a:t>
            </a:r>
            <a:endParaRPr lang="en-US" altLang="zh-CN" sz="2000" dirty="0">
              <a:solidFill>
                <a:srgbClr val="2B558E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E9F521E-3254-0883-B5BF-4291B082444F}"/>
              </a:ext>
            </a:extLst>
          </p:cNvPr>
          <p:cNvSpPr/>
          <p:nvPr/>
        </p:nvSpPr>
        <p:spPr>
          <a:xfrm>
            <a:off x="3019295" y="348772"/>
            <a:ext cx="74717" cy="32345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87046"/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84B5A46-98A1-4168-B422-4C5386D82A80}"/>
              </a:ext>
            </a:extLst>
          </p:cNvPr>
          <p:cNvGrpSpPr/>
          <p:nvPr/>
        </p:nvGrpSpPr>
        <p:grpSpPr>
          <a:xfrm>
            <a:off x="0" y="-46308"/>
            <a:ext cx="2074433" cy="5761308"/>
            <a:chOff x="0" y="0"/>
            <a:chExt cx="2074433" cy="576130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D4A571F-738C-0553-EECA-82C05A8FCF3F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A0B7928-5836-4075-39CD-668866212C3D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圆角矩形 34">
                <a:extLst>
                  <a:ext uri="{FF2B5EF4-FFF2-40B4-BE49-F238E27FC236}">
                    <a16:creationId xmlns:a16="http://schemas.microsoft.com/office/drawing/2014/main" id="{965C206C-BECA-D030-EB7D-48A1F4104159}"/>
                  </a:ext>
                </a:extLst>
              </p:cNvPr>
              <p:cNvSpPr/>
              <p:nvPr/>
            </p:nvSpPr>
            <p:spPr>
              <a:xfrm>
                <a:off x="224198" y="369055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TextBox 77">
                <a:extLst>
                  <a:ext uri="{FF2B5EF4-FFF2-40B4-BE49-F238E27FC236}">
                    <a16:creationId xmlns:a16="http://schemas.microsoft.com/office/drawing/2014/main" id="{75B38F57-8C80-0C1A-A900-39678C58021B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207BDBF4-BD47-66B4-044B-F8DE2FE05027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2A1029B-BE6E-1077-2C13-420AFA74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0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58433-7971-F775-FA89-4F969ED1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88DFC6B-E93D-DC80-AAB6-EB2518ACF94A}"/>
              </a:ext>
            </a:extLst>
          </p:cNvPr>
          <p:cNvGrpSpPr/>
          <p:nvPr/>
        </p:nvGrpSpPr>
        <p:grpSpPr>
          <a:xfrm>
            <a:off x="2970450" y="164207"/>
            <a:ext cx="1407879" cy="414063"/>
            <a:chOff x="2824511" y="625252"/>
            <a:chExt cx="1184741" cy="343331"/>
          </a:xfrm>
        </p:grpSpPr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4D95AB31-0A1B-57A1-F17E-293FA81021EB}"/>
                </a:ext>
              </a:extLst>
            </p:cNvPr>
            <p:cNvSpPr txBox="1"/>
            <p:nvPr/>
          </p:nvSpPr>
          <p:spPr>
            <a:xfrm>
              <a:off x="2990533" y="625252"/>
              <a:ext cx="1018719" cy="331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rgbClr val="2B558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转入动机</a:t>
              </a:r>
              <a:endParaRPr lang="en-US" altLang="zh-CN" sz="2000" dirty="0">
                <a:solidFill>
                  <a:srgbClr val="2B558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FA1B896-EE77-5660-95B0-6BB74425750A}"/>
                </a:ext>
              </a:extLst>
            </p:cNvPr>
            <p:cNvSpPr/>
            <p:nvPr/>
          </p:nvSpPr>
          <p:spPr>
            <a:xfrm>
              <a:off x="2824511" y="645127"/>
              <a:ext cx="74717" cy="32345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solidFill>
                  <a:srgbClr val="F8704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EB02738-5D22-DE00-A72E-3A07A20DC399}"/>
              </a:ext>
            </a:extLst>
          </p:cNvPr>
          <p:cNvGrpSpPr/>
          <p:nvPr/>
        </p:nvGrpSpPr>
        <p:grpSpPr>
          <a:xfrm>
            <a:off x="0" y="-46308"/>
            <a:ext cx="2074433" cy="5761308"/>
            <a:chOff x="0" y="0"/>
            <a:chExt cx="2074433" cy="576130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30E4CFE-0B0C-2AEA-D54D-B2B36DEAB2F7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C038773-1E1B-F809-96ED-A33EC8B899FF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圆角矩形 34">
                <a:extLst>
                  <a:ext uri="{FF2B5EF4-FFF2-40B4-BE49-F238E27FC236}">
                    <a16:creationId xmlns:a16="http://schemas.microsoft.com/office/drawing/2014/main" id="{1BFA9630-4873-125B-54A0-C7195171F5C8}"/>
                  </a:ext>
                </a:extLst>
              </p:cNvPr>
              <p:cNvSpPr/>
              <p:nvPr/>
            </p:nvSpPr>
            <p:spPr>
              <a:xfrm>
                <a:off x="224198" y="369055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TextBox 77">
                <a:extLst>
                  <a:ext uri="{FF2B5EF4-FFF2-40B4-BE49-F238E27FC236}">
                    <a16:creationId xmlns:a16="http://schemas.microsoft.com/office/drawing/2014/main" id="{84250F1D-7109-E354-79B9-04B4DFC3277D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4B34B16-66B8-E796-0103-44B5E3CFF912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DD25002-AE34-9EEF-C65F-7D2EEE78C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3F872E-91A5-E6F9-7767-B309C681BFAD}"/>
              </a:ext>
            </a:extLst>
          </p:cNvPr>
          <p:cNvGrpSpPr/>
          <p:nvPr/>
        </p:nvGrpSpPr>
        <p:grpSpPr>
          <a:xfrm>
            <a:off x="7600280" y="1153251"/>
            <a:ext cx="1913471" cy="2034382"/>
            <a:chOff x="1452403" y="1832669"/>
            <a:chExt cx="2707454" cy="27117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F6BF794-1F60-2F11-AF6F-9B414A71B188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13E9FD1-14BA-B442-E753-9DDDA2827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396AA8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2A1644B-BC41-83C1-5BF2-23DC033FA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A5DCD3F-8429-B94D-52BF-C8C9A1D43761}"/>
                </a:ext>
              </a:extLst>
            </p:cNvPr>
            <p:cNvSpPr/>
            <p:nvPr/>
          </p:nvSpPr>
          <p:spPr>
            <a:xfrm>
              <a:off x="1715145" y="3075660"/>
              <a:ext cx="2293563" cy="697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BFB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职业发展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22B3B2F-C3F7-4FAF-5DA2-B54A71A63A5D}"/>
                </a:ext>
              </a:extLst>
            </p:cNvPr>
            <p:cNvSpPr txBox="1"/>
            <p:nvPr/>
          </p:nvSpPr>
          <p:spPr>
            <a:xfrm>
              <a:off x="2314845" y="2391639"/>
              <a:ext cx="996176" cy="943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DFDFD"/>
                  </a:solidFill>
                  <a:latin typeface="Lifeline JL" panose="00000400000000000000" pitchFamily="2" charset="0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rgbClr val="FDFDFD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846C0CF-64C8-FEF0-682B-7ECD782F9A5D}"/>
              </a:ext>
            </a:extLst>
          </p:cNvPr>
          <p:cNvGrpSpPr/>
          <p:nvPr/>
        </p:nvGrpSpPr>
        <p:grpSpPr>
          <a:xfrm>
            <a:off x="5250050" y="1139061"/>
            <a:ext cx="1913471" cy="2034382"/>
            <a:chOff x="1452403" y="1832669"/>
            <a:chExt cx="2707454" cy="271171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878C5A8-9AF1-276E-A882-48773966E199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12" name="Oval 5">
                <a:extLst>
                  <a:ext uri="{FF2B5EF4-FFF2-40B4-BE49-F238E27FC236}">
                    <a16:creationId xmlns:a16="http://schemas.microsoft.com/office/drawing/2014/main" id="{E0C140EE-E3BB-B136-AAFB-414B95357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87C94467-3EED-5AFD-3337-9D012F0D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3BEA516-0F21-4FCE-341D-5C6A2D037826}"/>
                </a:ext>
              </a:extLst>
            </p:cNvPr>
            <p:cNvSpPr/>
            <p:nvPr/>
          </p:nvSpPr>
          <p:spPr>
            <a:xfrm>
              <a:off x="1715145" y="3075660"/>
              <a:ext cx="2293563" cy="697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BFB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兴趣因素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33433FB-EE13-8002-F093-6BDA3B1062F0}"/>
                </a:ext>
              </a:extLst>
            </p:cNvPr>
            <p:cNvSpPr txBox="1"/>
            <p:nvPr/>
          </p:nvSpPr>
          <p:spPr>
            <a:xfrm>
              <a:off x="2314845" y="2391639"/>
              <a:ext cx="996176" cy="943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DFDFD"/>
                  </a:solidFill>
                  <a:latin typeface="Lifeline JL" panose="000004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rgbClr val="FDFDFD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FEE2443-8B73-533A-F3FC-908EDD523C70}"/>
              </a:ext>
            </a:extLst>
          </p:cNvPr>
          <p:cNvGrpSpPr/>
          <p:nvPr/>
        </p:nvGrpSpPr>
        <p:grpSpPr>
          <a:xfrm>
            <a:off x="3060399" y="1162215"/>
            <a:ext cx="1913471" cy="2034382"/>
            <a:chOff x="1452403" y="1832669"/>
            <a:chExt cx="2707454" cy="271171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0824B35-C671-138B-CCA8-52B1B788499B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29" name="Oval 5">
                <a:extLst>
                  <a:ext uri="{FF2B5EF4-FFF2-40B4-BE49-F238E27FC236}">
                    <a16:creationId xmlns:a16="http://schemas.microsoft.com/office/drawing/2014/main" id="{1AE2ACC9-9472-ABB0-6991-9EECF3B4B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396AA8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6">
                <a:extLst>
                  <a:ext uri="{FF2B5EF4-FFF2-40B4-BE49-F238E27FC236}">
                    <a16:creationId xmlns:a16="http://schemas.microsoft.com/office/drawing/2014/main" id="{EC702732-ACCB-39F0-7284-B83649C44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A9F17C-9C17-7796-52DF-EB5A677D0439}"/>
                </a:ext>
              </a:extLst>
            </p:cNvPr>
            <p:cNvSpPr/>
            <p:nvPr/>
          </p:nvSpPr>
          <p:spPr>
            <a:xfrm>
              <a:off x="1715145" y="3075660"/>
              <a:ext cx="2293563" cy="697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BFB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本校优势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EA2EDDE-B0A1-3822-B86B-9B5D2C7F0888}"/>
                </a:ext>
              </a:extLst>
            </p:cNvPr>
            <p:cNvSpPr txBox="1"/>
            <p:nvPr/>
          </p:nvSpPr>
          <p:spPr>
            <a:xfrm>
              <a:off x="2314844" y="2391639"/>
              <a:ext cx="996177" cy="943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DFDFD"/>
                  </a:solidFill>
                  <a:latin typeface="Lifeline JL" panose="00000400000000000000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rgbClr val="FDFDFD"/>
                </a:solidFill>
                <a:latin typeface="Lifeline JL" panose="00000400000000000000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2AB595D-7858-3472-E6C6-E4098DB95D5D}"/>
              </a:ext>
            </a:extLst>
          </p:cNvPr>
          <p:cNvGrpSpPr/>
          <p:nvPr/>
        </p:nvGrpSpPr>
        <p:grpSpPr>
          <a:xfrm>
            <a:off x="4807443" y="2049658"/>
            <a:ext cx="704039" cy="120785"/>
            <a:chOff x="2929691" y="2127825"/>
            <a:chExt cx="900366" cy="126498"/>
          </a:xfrm>
        </p:grpSpPr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517DF0B8-F144-6008-28A9-2B20A44F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CE4DF249-BA4D-2040-2916-3A4369D5D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2AFEC4E0-D994-4956-6988-2031D6830057}"/>
                </a:ext>
              </a:extLst>
            </p:cNvPr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D7725E3-EDCF-18CF-2C18-906C482570D7}"/>
              </a:ext>
            </a:extLst>
          </p:cNvPr>
          <p:cNvGrpSpPr/>
          <p:nvPr/>
        </p:nvGrpSpPr>
        <p:grpSpPr>
          <a:xfrm>
            <a:off x="7036753" y="2049657"/>
            <a:ext cx="732080" cy="120786"/>
            <a:chOff x="5627069" y="2127825"/>
            <a:chExt cx="900366" cy="126498"/>
          </a:xfrm>
        </p:grpSpPr>
        <p:sp>
          <p:nvSpPr>
            <p:cNvPr id="36" name="Oval 16">
              <a:extLst>
                <a:ext uri="{FF2B5EF4-FFF2-40B4-BE49-F238E27FC236}">
                  <a16:creationId xmlns:a16="http://schemas.microsoft.com/office/drawing/2014/main" id="{BBA79FCC-CC76-DD64-A325-4753086E3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93C0A611-4C60-826E-9161-823351EC0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6B0A259D-DAF8-2DC8-4C35-0119F2BB6AB5}"/>
                </a:ext>
              </a:extLst>
            </p:cNvPr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C769E242-8FEE-EE1E-C70B-49F3ECC94ACA}"/>
              </a:ext>
            </a:extLst>
          </p:cNvPr>
          <p:cNvSpPr/>
          <p:nvPr/>
        </p:nvSpPr>
        <p:spPr>
          <a:xfrm>
            <a:off x="3060398" y="3457371"/>
            <a:ext cx="1913472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zh-CN" altLang="en-US" dirty="0"/>
              <a:t>本院学科平台优越，顶尖师资与科研条件能够支撑我深造保研。</a:t>
            </a:r>
            <a:endParaRPr lang="zh-CN" altLang="en-US" b="1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C2B6361-25EE-B905-E2D2-D8428D9965ED}"/>
              </a:ext>
            </a:extLst>
          </p:cNvPr>
          <p:cNvSpPr/>
          <p:nvPr/>
        </p:nvSpPr>
        <p:spPr>
          <a:xfrm>
            <a:off x="5307215" y="3435667"/>
            <a:ext cx="185630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zh-CN" altLang="en-US" dirty="0"/>
              <a:t>高中学习变压器电磁感应原理时，我便对电力领域产生浓厚兴趣。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B4A7CD-5352-645C-F128-9C4F745FABFD}"/>
              </a:ext>
            </a:extLst>
          </p:cNvPr>
          <p:cNvSpPr/>
          <p:nvPr/>
        </p:nvSpPr>
        <p:spPr>
          <a:xfrm>
            <a:off x="7616182" y="3454265"/>
            <a:ext cx="185630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zh-CN" altLang="en-US" dirty="0"/>
              <a:t>我立志深耕电力行业，成长为高素质电力工程人才。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5466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01FC-5510-380C-A236-7BE7907C8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ok-of-text-opened-with-a-bookmark_21570">
            <a:extLst>
              <a:ext uri="{FF2B5EF4-FFF2-40B4-BE49-F238E27FC236}">
                <a16:creationId xmlns:a16="http://schemas.microsoft.com/office/drawing/2014/main" id="{10C6E6C2-6156-2C0D-2A3C-824C186A3F28}"/>
              </a:ext>
            </a:extLst>
          </p:cNvPr>
          <p:cNvSpPr>
            <a:spLocks noChangeAspect="1"/>
          </p:cNvSpPr>
          <p:nvPr/>
        </p:nvSpPr>
        <p:spPr bwMode="auto">
          <a:xfrm>
            <a:off x="3623773" y="2534914"/>
            <a:ext cx="922800" cy="645181"/>
          </a:xfrm>
          <a:custGeom>
            <a:avLst/>
            <a:gdLst>
              <a:gd name="T0" fmla="*/ 902 w 934"/>
              <a:gd name="T1" fmla="*/ 0 h 654"/>
              <a:gd name="T2" fmla="*/ 32 w 934"/>
              <a:gd name="T3" fmla="*/ 56 h 654"/>
              <a:gd name="T4" fmla="*/ 0 w 934"/>
              <a:gd name="T5" fmla="*/ 654 h 654"/>
              <a:gd name="T6" fmla="*/ 934 w 934"/>
              <a:gd name="T7" fmla="*/ 56 h 654"/>
              <a:gd name="T8" fmla="*/ 63 w 934"/>
              <a:gd name="T9" fmla="*/ 56 h 654"/>
              <a:gd name="T10" fmla="*/ 452 w 934"/>
              <a:gd name="T11" fmla="*/ 31 h 654"/>
              <a:gd name="T12" fmla="*/ 452 w 934"/>
              <a:gd name="T13" fmla="*/ 600 h 654"/>
              <a:gd name="T14" fmla="*/ 63 w 934"/>
              <a:gd name="T15" fmla="*/ 56 h 654"/>
              <a:gd name="T16" fmla="*/ 543 w 934"/>
              <a:gd name="T17" fmla="*/ 223 h 654"/>
              <a:gd name="T18" fmla="*/ 643 w 934"/>
              <a:gd name="T19" fmla="*/ 223 h 654"/>
              <a:gd name="T20" fmla="*/ 643 w 934"/>
              <a:gd name="T21" fmla="*/ 31 h 654"/>
              <a:gd name="T22" fmla="*/ 871 w 934"/>
              <a:gd name="T23" fmla="*/ 56 h 654"/>
              <a:gd name="T24" fmla="*/ 483 w 934"/>
              <a:gd name="T25" fmla="*/ 600 h 654"/>
              <a:gd name="T26" fmla="*/ 483 w 934"/>
              <a:gd name="T27" fmla="*/ 31 h 654"/>
              <a:gd name="T28" fmla="*/ 543 w 934"/>
              <a:gd name="T29" fmla="*/ 56 h 654"/>
              <a:gd name="T30" fmla="*/ 409 w 934"/>
              <a:gd name="T31" fmla="*/ 425 h 654"/>
              <a:gd name="T32" fmla="*/ 104 w 934"/>
              <a:gd name="T33" fmla="*/ 456 h 654"/>
              <a:gd name="T34" fmla="*/ 101 w 934"/>
              <a:gd name="T35" fmla="*/ 509 h 654"/>
              <a:gd name="T36" fmla="*/ 406 w 934"/>
              <a:gd name="T37" fmla="*/ 540 h 654"/>
              <a:gd name="T38" fmla="*/ 101 w 934"/>
              <a:gd name="T39" fmla="*/ 509 h 654"/>
              <a:gd name="T40" fmla="*/ 112 w 934"/>
              <a:gd name="T41" fmla="*/ 228 h 654"/>
              <a:gd name="T42" fmla="*/ 170 w 934"/>
              <a:gd name="T43" fmla="*/ 106 h 654"/>
              <a:gd name="T44" fmla="*/ 228 w 934"/>
              <a:gd name="T45" fmla="*/ 228 h 654"/>
              <a:gd name="T46" fmla="*/ 201 w 934"/>
              <a:gd name="T47" fmla="*/ 228 h 654"/>
              <a:gd name="T48" fmla="*/ 147 w 934"/>
              <a:gd name="T49" fmla="*/ 203 h 654"/>
              <a:gd name="T50" fmla="*/ 125 w 934"/>
              <a:gd name="T51" fmla="*/ 228 h 654"/>
              <a:gd name="T52" fmla="*/ 247 w 934"/>
              <a:gd name="T53" fmla="*/ 136 h 654"/>
              <a:gd name="T54" fmla="*/ 406 w 934"/>
              <a:gd name="T55" fmla="*/ 105 h 654"/>
              <a:gd name="T56" fmla="*/ 406 w 934"/>
              <a:gd name="T57" fmla="*/ 216 h 654"/>
              <a:gd name="T58" fmla="*/ 247 w 934"/>
              <a:gd name="T59" fmla="*/ 185 h 654"/>
              <a:gd name="T60" fmla="*/ 406 w 934"/>
              <a:gd name="T61" fmla="*/ 216 h 654"/>
              <a:gd name="T62" fmla="*/ 107 w 934"/>
              <a:gd name="T63" fmla="*/ 295 h 654"/>
              <a:gd name="T64" fmla="*/ 406 w 934"/>
              <a:gd name="T65" fmla="*/ 264 h 654"/>
              <a:gd name="T66" fmla="*/ 406 w 934"/>
              <a:gd name="T67" fmla="*/ 295 h 654"/>
              <a:gd name="T68" fmla="*/ 107 w 934"/>
              <a:gd name="T69" fmla="*/ 375 h 654"/>
              <a:gd name="T70" fmla="*/ 406 w 934"/>
              <a:gd name="T71" fmla="*/ 344 h 654"/>
              <a:gd name="T72" fmla="*/ 406 w 934"/>
              <a:gd name="T73" fmla="*/ 375 h 654"/>
              <a:gd name="T74" fmla="*/ 727 w 934"/>
              <a:gd name="T75" fmla="*/ 404 h 654"/>
              <a:gd name="T76" fmla="*/ 748 w 934"/>
              <a:gd name="T77" fmla="*/ 425 h 654"/>
              <a:gd name="T78" fmla="*/ 728 w 934"/>
              <a:gd name="T79" fmla="*/ 447 h 654"/>
              <a:gd name="T80" fmla="*/ 717 w 934"/>
              <a:gd name="T81" fmla="*/ 371 h 654"/>
              <a:gd name="T82" fmla="*/ 699 w 934"/>
              <a:gd name="T83" fmla="*/ 352 h 654"/>
              <a:gd name="T84" fmla="*/ 717 w 934"/>
              <a:gd name="T85" fmla="*/ 333 h 654"/>
              <a:gd name="T86" fmla="*/ 808 w 934"/>
              <a:gd name="T87" fmla="*/ 266 h 654"/>
              <a:gd name="T88" fmla="*/ 640 w 934"/>
              <a:gd name="T89" fmla="*/ 265 h 654"/>
              <a:gd name="T90" fmla="*/ 809 w 934"/>
              <a:gd name="T91" fmla="*/ 525 h 654"/>
              <a:gd name="T92" fmla="*/ 699 w 934"/>
              <a:gd name="T93" fmla="*/ 419 h 654"/>
              <a:gd name="T94" fmla="*/ 718 w 934"/>
              <a:gd name="T95" fmla="*/ 447 h 654"/>
              <a:gd name="T96" fmla="*/ 683 w 934"/>
              <a:gd name="T97" fmla="*/ 383 h 654"/>
              <a:gd name="T98" fmla="*/ 685 w 934"/>
              <a:gd name="T99" fmla="*/ 322 h 654"/>
              <a:gd name="T100" fmla="*/ 716 w 934"/>
              <a:gd name="T101" fmla="*/ 294 h 654"/>
              <a:gd name="T102" fmla="*/ 726 w 934"/>
              <a:gd name="T103" fmla="*/ 310 h 654"/>
              <a:gd name="T104" fmla="*/ 774 w 934"/>
              <a:gd name="T105" fmla="*/ 355 h 654"/>
              <a:gd name="T106" fmla="*/ 740 w 934"/>
              <a:gd name="T107" fmla="*/ 338 h 654"/>
              <a:gd name="T108" fmla="*/ 727 w 934"/>
              <a:gd name="T109" fmla="*/ 375 h 654"/>
              <a:gd name="T110" fmla="*/ 767 w 934"/>
              <a:gd name="T111" fmla="*/ 394 h 654"/>
              <a:gd name="T112" fmla="*/ 763 w 934"/>
              <a:gd name="T113" fmla="*/ 458 h 654"/>
              <a:gd name="T114" fmla="*/ 728 w 934"/>
              <a:gd name="T115" fmla="*/ 492 h 654"/>
              <a:gd name="T116" fmla="*/ 718 w 934"/>
              <a:gd name="T117" fmla="*/ 471 h 654"/>
              <a:gd name="T118" fmla="*/ 669 w 934"/>
              <a:gd name="T119" fmla="*/ 42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4" h="654">
                <a:moveTo>
                  <a:pt x="902" y="56"/>
                </a:moveTo>
                <a:lnTo>
                  <a:pt x="902" y="0"/>
                </a:lnTo>
                <a:lnTo>
                  <a:pt x="32" y="0"/>
                </a:lnTo>
                <a:lnTo>
                  <a:pt x="32" y="56"/>
                </a:lnTo>
                <a:lnTo>
                  <a:pt x="0" y="56"/>
                </a:lnTo>
                <a:lnTo>
                  <a:pt x="0" y="654"/>
                </a:lnTo>
                <a:lnTo>
                  <a:pt x="934" y="654"/>
                </a:lnTo>
                <a:lnTo>
                  <a:pt x="934" y="56"/>
                </a:lnTo>
                <a:lnTo>
                  <a:pt x="902" y="56"/>
                </a:lnTo>
                <a:close/>
                <a:moveTo>
                  <a:pt x="63" y="56"/>
                </a:moveTo>
                <a:lnTo>
                  <a:pt x="63" y="31"/>
                </a:lnTo>
                <a:lnTo>
                  <a:pt x="452" y="31"/>
                </a:lnTo>
                <a:lnTo>
                  <a:pt x="452" y="56"/>
                </a:lnTo>
                <a:lnTo>
                  <a:pt x="452" y="600"/>
                </a:lnTo>
                <a:lnTo>
                  <a:pt x="63" y="600"/>
                </a:lnTo>
                <a:lnTo>
                  <a:pt x="63" y="56"/>
                </a:lnTo>
                <a:close/>
                <a:moveTo>
                  <a:pt x="543" y="56"/>
                </a:moveTo>
                <a:lnTo>
                  <a:pt x="543" y="223"/>
                </a:lnTo>
                <a:lnTo>
                  <a:pt x="593" y="187"/>
                </a:lnTo>
                <a:lnTo>
                  <a:pt x="643" y="223"/>
                </a:lnTo>
                <a:lnTo>
                  <a:pt x="643" y="56"/>
                </a:lnTo>
                <a:lnTo>
                  <a:pt x="643" y="31"/>
                </a:lnTo>
                <a:lnTo>
                  <a:pt x="871" y="31"/>
                </a:lnTo>
                <a:lnTo>
                  <a:pt x="871" y="56"/>
                </a:lnTo>
                <a:lnTo>
                  <a:pt x="871" y="600"/>
                </a:lnTo>
                <a:lnTo>
                  <a:pt x="483" y="600"/>
                </a:lnTo>
                <a:lnTo>
                  <a:pt x="483" y="56"/>
                </a:lnTo>
                <a:lnTo>
                  <a:pt x="483" y="31"/>
                </a:lnTo>
                <a:lnTo>
                  <a:pt x="543" y="31"/>
                </a:lnTo>
                <a:lnTo>
                  <a:pt x="543" y="56"/>
                </a:lnTo>
                <a:close/>
                <a:moveTo>
                  <a:pt x="104" y="425"/>
                </a:moveTo>
                <a:lnTo>
                  <a:pt x="409" y="425"/>
                </a:lnTo>
                <a:lnTo>
                  <a:pt x="409" y="456"/>
                </a:lnTo>
                <a:lnTo>
                  <a:pt x="104" y="456"/>
                </a:lnTo>
                <a:lnTo>
                  <a:pt x="104" y="425"/>
                </a:lnTo>
                <a:close/>
                <a:moveTo>
                  <a:pt x="101" y="509"/>
                </a:moveTo>
                <a:lnTo>
                  <a:pt x="406" y="509"/>
                </a:lnTo>
                <a:lnTo>
                  <a:pt x="406" y="540"/>
                </a:lnTo>
                <a:lnTo>
                  <a:pt x="101" y="540"/>
                </a:lnTo>
                <a:lnTo>
                  <a:pt x="101" y="509"/>
                </a:lnTo>
                <a:close/>
                <a:moveTo>
                  <a:pt x="125" y="228"/>
                </a:moveTo>
                <a:lnTo>
                  <a:pt x="112" y="228"/>
                </a:lnTo>
                <a:lnTo>
                  <a:pt x="155" y="106"/>
                </a:lnTo>
                <a:lnTo>
                  <a:pt x="170" y="106"/>
                </a:lnTo>
                <a:lnTo>
                  <a:pt x="185" y="106"/>
                </a:lnTo>
                <a:lnTo>
                  <a:pt x="228" y="228"/>
                </a:lnTo>
                <a:lnTo>
                  <a:pt x="215" y="228"/>
                </a:lnTo>
                <a:lnTo>
                  <a:pt x="201" y="228"/>
                </a:lnTo>
                <a:lnTo>
                  <a:pt x="193" y="203"/>
                </a:lnTo>
                <a:lnTo>
                  <a:pt x="147" y="203"/>
                </a:lnTo>
                <a:lnTo>
                  <a:pt x="139" y="228"/>
                </a:lnTo>
                <a:lnTo>
                  <a:pt x="125" y="228"/>
                </a:lnTo>
                <a:close/>
                <a:moveTo>
                  <a:pt x="406" y="136"/>
                </a:moveTo>
                <a:lnTo>
                  <a:pt x="247" y="136"/>
                </a:lnTo>
                <a:lnTo>
                  <a:pt x="247" y="105"/>
                </a:lnTo>
                <a:lnTo>
                  <a:pt x="406" y="105"/>
                </a:lnTo>
                <a:lnTo>
                  <a:pt x="406" y="136"/>
                </a:lnTo>
                <a:close/>
                <a:moveTo>
                  <a:pt x="406" y="216"/>
                </a:moveTo>
                <a:lnTo>
                  <a:pt x="247" y="216"/>
                </a:lnTo>
                <a:lnTo>
                  <a:pt x="247" y="185"/>
                </a:lnTo>
                <a:lnTo>
                  <a:pt x="406" y="185"/>
                </a:lnTo>
                <a:lnTo>
                  <a:pt x="406" y="216"/>
                </a:lnTo>
                <a:close/>
                <a:moveTo>
                  <a:pt x="406" y="295"/>
                </a:moveTo>
                <a:lnTo>
                  <a:pt x="107" y="295"/>
                </a:lnTo>
                <a:lnTo>
                  <a:pt x="107" y="264"/>
                </a:lnTo>
                <a:lnTo>
                  <a:pt x="406" y="264"/>
                </a:lnTo>
                <a:lnTo>
                  <a:pt x="406" y="295"/>
                </a:lnTo>
                <a:lnTo>
                  <a:pt x="406" y="295"/>
                </a:lnTo>
                <a:close/>
                <a:moveTo>
                  <a:pt x="406" y="375"/>
                </a:moveTo>
                <a:lnTo>
                  <a:pt x="107" y="375"/>
                </a:lnTo>
                <a:lnTo>
                  <a:pt x="107" y="344"/>
                </a:lnTo>
                <a:lnTo>
                  <a:pt x="406" y="344"/>
                </a:lnTo>
                <a:lnTo>
                  <a:pt x="406" y="375"/>
                </a:lnTo>
                <a:lnTo>
                  <a:pt x="406" y="375"/>
                </a:lnTo>
                <a:close/>
                <a:moveTo>
                  <a:pt x="728" y="447"/>
                </a:moveTo>
                <a:lnTo>
                  <a:pt x="727" y="404"/>
                </a:lnTo>
                <a:cubicBezTo>
                  <a:pt x="734" y="406"/>
                  <a:pt x="739" y="408"/>
                  <a:pt x="742" y="411"/>
                </a:cubicBezTo>
                <a:cubicBezTo>
                  <a:pt x="746" y="415"/>
                  <a:pt x="748" y="420"/>
                  <a:pt x="748" y="425"/>
                </a:cubicBezTo>
                <a:cubicBezTo>
                  <a:pt x="748" y="432"/>
                  <a:pt x="746" y="437"/>
                  <a:pt x="742" y="441"/>
                </a:cubicBezTo>
                <a:cubicBezTo>
                  <a:pt x="738" y="444"/>
                  <a:pt x="734" y="446"/>
                  <a:pt x="728" y="447"/>
                </a:cubicBezTo>
                <a:close/>
                <a:moveTo>
                  <a:pt x="717" y="333"/>
                </a:moveTo>
                <a:lnTo>
                  <a:pt x="717" y="371"/>
                </a:lnTo>
                <a:cubicBezTo>
                  <a:pt x="713" y="369"/>
                  <a:pt x="709" y="367"/>
                  <a:pt x="707" y="365"/>
                </a:cubicBezTo>
                <a:cubicBezTo>
                  <a:pt x="702" y="362"/>
                  <a:pt x="699" y="357"/>
                  <a:pt x="699" y="352"/>
                </a:cubicBezTo>
                <a:cubicBezTo>
                  <a:pt x="699" y="346"/>
                  <a:pt x="701" y="341"/>
                  <a:pt x="705" y="338"/>
                </a:cubicBezTo>
                <a:cubicBezTo>
                  <a:pt x="708" y="335"/>
                  <a:pt x="712" y="333"/>
                  <a:pt x="717" y="333"/>
                </a:cubicBezTo>
                <a:close/>
                <a:moveTo>
                  <a:pt x="809" y="525"/>
                </a:moveTo>
                <a:lnTo>
                  <a:pt x="808" y="266"/>
                </a:lnTo>
                <a:lnTo>
                  <a:pt x="724" y="209"/>
                </a:lnTo>
                <a:lnTo>
                  <a:pt x="640" y="265"/>
                </a:lnTo>
                <a:lnTo>
                  <a:pt x="640" y="523"/>
                </a:lnTo>
                <a:lnTo>
                  <a:pt x="809" y="525"/>
                </a:lnTo>
                <a:close/>
                <a:moveTo>
                  <a:pt x="669" y="419"/>
                </a:moveTo>
                <a:lnTo>
                  <a:pt x="699" y="419"/>
                </a:lnTo>
                <a:cubicBezTo>
                  <a:pt x="698" y="429"/>
                  <a:pt x="700" y="436"/>
                  <a:pt x="704" y="440"/>
                </a:cubicBezTo>
                <a:cubicBezTo>
                  <a:pt x="708" y="444"/>
                  <a:pt x="712" y="446"/>
                  <a:pt x="718" y="447"/>
                </a:cubicBezTo>
                <a:lnTo>
                  <a:pt x="717" y="400"/>
                </a:lnTo>
                <a:cubicBezTo>
                  <a:pt x="702" y="395"/>
                  <a:pt x="690" y="390"/>
                  <a:pt x="683" y="383"/>
                </a:cubicBezTo>
                <a:cubicBezTo>
                  <a:pt x="676" y="376"/>
                  <a:pt x="672" y="367"/>
                  <a:pt x="671" y="355"/>
                </a:cubicBezTo>
                <a:cubicBezTo>
                  <a:pt x="671" y="341"/>
                  <a:pt x="676" y="330"/>
                  <a:pt x="685" y="322"/>
                </a:cubicBezTo>
                <a:cubicBezTo>
                  <a:pt x="693" y="315"/>
                  <a:pt x="703" y="311"/>
                  <a:pt x="717" y="310"/>
                </a:cubicBezTo>
                <a:lnTo>
                  <a:pt x="716" y="294"/>
                </a:lnTo>
                <a:lnTo>
                  <a:pt x="726" y="294"/>
                </a:lnTo>
                <a:lnTo>
                  <a:pt x="726" y="310"/>
                </a:lnTo>
                <a:cubicBezTo>
                  <a:pt x="741" y="310"/>
                  <a:pt x="752" y="314"/>
                  <a:pt x="760" y="321"/>
                </a:cubicBezTo>
                <a:cubicBezTo>
                  <a:pt x="769" y="329"/>
                  <a:pt x="774" y="341"/>
                  <a:pt x="774" y="355"/>
                </a:cubicBezTo>
                <a:lnTo>
                  <a:pt x="746" y="355"/>
                </a:lnTo>
                <a:cubicBezTo>
                  <a:pt x="745" y="347"/>
                  <a:pt x="744" y="341"/>
                  <a:pt x="740" y="338"/>
                </a:cubicBezTo>
                <a:cubicBezTo>
                  <a:pt x="737" y="335"/>
                  <a:pt x="733" y="333"/>
                  <a:pt x="727" y="333"/>
                </a:cubicBezTo>
                <a:lnTo>
                  <a:pt x="727" y="375"/>
                </a:lnTo>
                <a:lnTo>
                  <a:pt x="730" y="375"/>
                </a:lnTo>
                <a:cubicBezTo>
                  <a:pt x="747" y="380"/>
                  <a:pt x="759" y="387"/>
                  <a:pt x="767" y="394"/>
                </a:cubicBezTo>
                <a:cubicBezTo>
                  <a:pt x="774" y="401"/>
                  <a:pt x="778" y="411"/>
                  <a:pt x="778" y="423"/>
                </a:cubicBezTo>
                <a:cubicBezTo>
                  <a:pt x="778" y="438"/>
                  <a:pt x="773" y="450"/>
                  <a:pt x="763" y="458"/>
                </a:cubicBezTo>
                <a:cubicBezTo>
                  <a:pt x="754" y="466"/>
                  <a:pt x="743" y="470"/>
                  <a:pt x="728" y="471"/>
                </a:cubicBezTo>
                <a:lnTo>
                  <a:pt x="728" y="492"/>
                </a:lnTo>
                <a:lnTo>
                  <a:pt x="718" y="492"/>
                </a:lnTo>
                <a:lnTo>
                  <a:pt x="718" y="471"/>
                </a:lnTo>
                <a:cubicBezTo>
                  <a:pt x="702" y="470"/>
                  <a:pt x="690" y="465"/>
                  <a:pt x="682" y="458"/>
                </a:cubicBezTo>
                <a:cubicBezTo>
                  <a:pt x="673" y="450"/>
                  <a:pt x="669" y="438"/>
                  <a:pt x="669" y="423"/>
                </a:cubicBezTo>
                <a:lnTo>
                  <a:pt x="669" y="419"/>
                </a:lnTo>
                <a:close/>
              </a:path>
            </a:pathLst>
          </a:custGeom>
          <a:solidFill>
            <a:srgbClr val="2B558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圆角矩形 34">
            <a:extLst>
              <a:ext uri="{FF2B5EF4-FFF2-40B4-BE49-F238E27FC236}">
                <a16:creationId xmlns:a16="http://schemas.microsoft.com/office/drawing/2014/main" id="{DF6F74F5-6B76-DB05-9F43-3A1F6008D1B0}"/>
              </a:ext>
            </a:extLst>
          </p:cNvPr>
          <p:cNvSpPr/>
          <p:nvPr/>
        </p:nvSpPr>
        <p:spPr>
          <a:xfrm>
            <a:off x="5068788" y="2534909"/>
            <a:ext cx="3168352" cy="645180"/>
          </a:xfrm>
          <a:prstGeom prst="roundRect">
            <a:avLst/>
          </a:prstGeom>
          <a:gradFill>
            <a:gsLst>
              <a:gs pos="27000">
                <a:schemeClr val="accent1">
                  <a:lumMod val="80000"/>
                  <a:lumOff val="20000"/>
                </a:schemeClr>
              </a:gs>
              <a:gs pos="76000">
                <a:schemeClr val="accent4">
                  <a:lumMod val="80000"/>
                  <a:lumOff val="20000"/>
                </a:schemeClr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未来规划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5D7B33-3884-C91F-2650-27871F1333AA}"/>
              </a:ext>
            </a:extLst>
          </p:cNvPr>
          <p:cNvGrpSpPr/>
          <p:nvPr/>
        </p:nvGrpSpPr>
        <p:grpSpPr>
          <a:xfrm>
            <a:off x="0" y="-46308"/>
            <a:ext cx="2074433" cy="5761308"/>
            <a:chOff x="0" y="0"/>
            <a:chExt cx="2074433" cy="576130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5072D21-E82C-9473-9FF4-0AB5C76A7301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A9041BD-5141-DA81-C7EB-52B240799458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圆角矩形 34">
                <a:extLst>
                  <a:ext uri="{FF2B5EF4-FFF2-40B4-BE49-F238E27FC236}">
                    <a16:creationId xmlns:a16="http://schemas.microsoft.com/office/drawing/2014/main" id="{0FC98FB7-877E-C420-E99A-815B6143197D}"/>
                  </a:ext>
                </a:extLst>
              </p:cNvPr>
              <p:cNvSpPr/>
              <p:nvPr/>
            </p:nvSpPr>
            <p:spPr>
              <a:xfrm>
                <a:off x="224198" y="4248807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TextBox 77">
                <a:extLst>
                  <a:ext uri="{FF2B5EF4-FFF2-40B4-BE49-F238E27FC236}">
                    <a16:creationId xmlns:a16="http://schemas.microsoft.com/office/drawing/2014/main" id="{F60F876A-808C-387B-3A80-068A5DBA6075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233C0CD-192E-27D7-3933-2E999B7E24A0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6E5B953-0BDC-79A7-40BA-351EC6CC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6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145109" y="2902610"/>
            <a:ext cx="532958" cy="532958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 rot="16988644">
            <a:off x="7371633" y="1266057"/>
            <a:ext cx="643487" cy="643487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cxnSp>
        <p:nvCxnSpPr>
          <p:cNvPr id="97" name="Curved Connector 33"/>
          <p:cNvCxnSpPr>
            <a:stCxn id="93" idx="0"/>
            <a:endCxn id="94" idx="2"/>
          </p:cNvCxnSpPr>
          <p:nvPr/>
        </p:nvCxnSpPr>
        <p:spPr>
          <a:xfrm rot="5400000" flipH="1" flipV="1">
            <a:off x="3377706" y="2329896"/>
            <a:ext cx="606596" cy="538832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33"/>
          <p:cNvCxnSpPr>
            <a:stCxn id="94" idx="6"/>
            <a:endCxn id="95" idx="3"/>
          </p:cNvCxnSpPr>
          <p:nvPr/>
        </p:nvCxnSpPr>
        <p:spPr>
          <a:xfrm>
            <a:off x="4340076" y="2296020"/>
            <a:ext cx="1479523" cy="342697"/>
          </a:xfrm>
          <a:prstGeom prst="curvedConnector4">
            <a:avLst>
              <a:gd name="adj1" fmla="val 46907"/>
              <a:gd name="adj2" fmla="val 16670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33"/>
          <p:cNvCxnSpPr>
            <a:stCxn id="95" idx="7"/>
            <a:endCxn id="96" idx="0"/>
          </p:cNvCxnSpPr>
          <p:nvPr/>
        </p:nvCxnSpPr>
        <p:spPr>
          <a:xfrm rot="5400000" flipH="1" flipV="1">
            <a:off x="6479712" y="1296445"/>
            <a:ext cx="682154" cy="1118537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614154" y="355322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课程补修，快速衔接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2621615" y="3800616"/>
            <a:ext cx="1856130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假期自学电路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Ⅲ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，预习专业基础课，快速完成学业衔接。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25714" y="103725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深耕专业，夯实功底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3162455" y="1344065"/>
            <a:ext cx="2326381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入学后深耕专业知识，保持严谨态度，稳步提升成绩。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414268" y="294064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投入科研，积极比赛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" name="矩形 104"/>
          <p:cNvSpPr>
            <a:spLocks noChangeArrowheads="1"/>
          </p:cNvSpPr>
          <p:nvPr/>
        </p:nvSpPr>
        <p:spPr bwMode="auto">
          <a:xfrm>
            <a:off x="5514522" y="3217541"/>
            <a:ext cx="1936750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主动进入电气实验室，参与科创竞赛，积累科研与实践经验。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555153" y="189030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全力冲刺，争取保研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7570432" y="2137425"/>
            <a:ext cx="193675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最终以推免保研为目标，保持高均分、提升竞赛与科研竞争力，在电气领域持续深造。</a:t>
            </a:r>
          </a:p>
        </p:txBody>
      </p:sp>
      <p:sp>
        <p:nvSpPr>
          <p:cNvPr id="95" name="椭圆 94"/>
          <p:cNvSpPr/>
          <p:nvPr/>
        </p:nvSpPr>
        <p:spPr>
          <a:xfrm>
            <a:off x="5728073" y="2105264"/>
            <a:ext cx="624979" cy="624979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950420" y="2101189"/>
            <a:ext cx="389650" cy="389650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4512" y="1932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2B558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未来规划</a:t>
            </a:r>
            <a:endParaRPr lang="en-US" altLang="zh-CN" sz="2000" dirty="0">
              <a:solidFill>
                <a:srgbClr val="2B558E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88496" y="213079"/>
            <a:ext cx="74717" cy="32345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87046"/>
              </a:solidFill>
              <a:cs typeface="+mn-ea"/>
              <a:sym typeface="+mn-lt"/>
            </a:endParaRPr>
          </a:p>
        </p:txBody>
      </p:sp>
      <p:sp>
        <p:nvSpPr>
          <p:cNvPr id="42" name="TextBox 77"/>
          <p:cNvSpPr txBox="1"/>
          <p:nvPr/>
        </p:nvSpPr>
        <p:spPr>
          <a:xfrm>
            <a:off x="922472" y="2425458"/>
            <a:ext cx="1266693" cy="2629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研究背景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研究意义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论文概述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结      论 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29C83C5-2CFC-F1A1-D953-CAF77548C0ED}"/>
              </a:ext>
            </a:extLst>
          </p:cNvPr>
          <p:cNvGrpSpPr/>
          <p:nvPr/>
        </p:nvGrpSpPr>
        <p:grpSpPr>
          <a:xfrm>
            <a:off x="0" y="-46308"/>
            <a:ext cx="2074433" cy="5761308"/>
            <a:chOff x="0" y="0"/>
            <a:chExt cx="2074433" cy="576130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2C4C469-4EC6-4241-E572-E85EA925C4CF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7A81C2A-497B-91D0-22F6-0BC09B4E4E6E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圆角矩形 34">
                <a:extLst>
                  <a:ext uri="{FF2B5EF4-FFF2-40B4-BE49-F238E27FC236}">
                    <a16:creationId xmlns:a16="http://schemas.microsoft.com/office/drawing/2014/main" id="{25F98E9D-01B6-DBFF-36E3-5CDC4336E55A}"/>
                  </a:ext>
                </a:extLst>
              </p:cNvPr>
              <p:cNvSpPr/>
              <p:nvPr/>
            </p:nvSpPr>
            <p:spPr>
              <a:xfrm>
                <a:off x="224198" y="4248807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TextBox 77">
                <a:extLst>
                  <a:ext uri="{FF2B5EF4-FFF2-40B4-BE49-F238E27FC236}">
                    <a16:creationId xmlns:a16="http://schemas.microsoft.com/office/drawing/2014/main" id="{DEDB56EE-EFFF-65AB-E2F2-640A28D1BD90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381047A-CCF0-187E-1A6A-31A5CB594FBB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C7B2F45-136F-BF57-5139-06A417DAE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95" grpId="0" animBg="1"/>
      <p:bldP spid="94" grpId="0" animBg="1"/>
      <p:bldP spid="28" grpId="0"/>
      <p:bldP spid="29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860883" y="1523669"/>
            <a:ext cx="6228122" cy="2495941"/>
          </a:xfrm>
          <a:prstGeom prst="roundRect">
            <a:avLst/>
          </a:prstGeom>
          <a:gradFill>
            <a:gsLst>
              <a:gs pos="27000">
                <a:schemeClr val="accent1"/>
              </a:gs>
              <a:gs pos="76000">
                <a:schemeClr val="accent4"/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09609" y="-141196"/>
            <a:ext cx="659694" cy="663111"/>
          </a:xfrm>
          <a:prstGeom prst="ellipse">
            <a:avLst/>
          </a:prstGeom>
          <a:gradFill>
            <a:gsLst>
              <a:gs pos="100000">
                <a:srgbClr val="555354"/>
              </a:gs>
              <a:gs pos="9000">
                <a:srgbClr val="373536"/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199589" y="3420839"/>
            <a:ext cx="853282" cy="8577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594815" y="4227572"/>
            <a:ext cx="496644" cy="499218"/>
          </a:xfrm>
          <a:prstGeom prst="ellipse">
            <a:avLst/>
          </a:prstGeom>
          <a:gradFill>
            <a:gsLst>
              <a:gs pos="78000">
                <a:schemeClr val="accent1"/>
              </a:gs>
              <a:gs pos="46000">
                <a:schemeClr val="accent4"/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442951" y="2932371"/>
            <a:ext cx="360040" cy="361906"/>
          </a:xfrm>
          <a:prstGeom prst="ellipse">
            <a:avLst/>
          </a:prstGeom>
          <a:gradFill>
            <a:gsLst>
              <a:gs pos="27000">
                <a:schemeClr val="accent1"/>
              </a:gs>
              <a:gs pos="76000">
                <a:schemeClr val="accent4"/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620727" y="1001632"/>
            <a:ext cx="261737" cy="2630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370" y="2189658"/>
            <a:ext cx="319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谢谢</a:t>
            </a:r>
            <a:r>
              <a:rPr lang="en-US" altLang="zh-CN" sz="72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!</a:t>
            </a:r>
            <a:endParaRPr lang="zh-CN" altLang="en-US" sz="7200" b="1" spc="3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664727" y="5138637"/>
            <a:ext cx="853282" cy="857702"/>
          </a:xfrm>
          <a:prstGeom prst="ellipse">
            <a:avLst/>
          </a:prstGeom>
          <a:gradFill flip="none" rotWithShape="1">
            <a:gsLst>
              <a:gs pos="78000">
                <a:srgbClr val="555354"/>
              </a:gs>
              <a:gs pos="46000">
                <a:srgbClr val="373536"/>
              </a:gs>
            </a:gsLst>
            <a:lin ang="18900000" scaled="1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3137" y="-349701"/>
            <a:ext cx="1053397" cy="1080120"/>
            <a:chOff x="1335136" y="-349701"/>
            <a:chExt cx="1053397" cy="1080120"/>
          </a:xfrm>
        </p:grpSpPr>
        <p:sp>
          <p:nvSpPr>
            <p:cNvPr id="32" name="椭圆 31"/>
            <p:cNvSpPr/>
            <p:nvPr/>
          </p:nvSpPr>
          <p:spPr>
            <a:xfrm>
              <a:off x="1335136" y="-349701"/>
              <a:ext cx="1053397" cy="1080120"/>
            </a:xfrm>
            <a:prstGeom prst="ellipse">
              <a:avLst/>
            </a:prstGeom>
            <a:gradFill>
              <a:gsLst>
                <a:gs pos="27000">
                  <a:schemeClr val="accent1"/>
                </a:gs>
                <a:gs pos="76000">
                  <a:schemeClr val="accent4"/>
                </a:gs>
              </a:gsLst>
              <a:lin ang="18900000" scaled="1"/>
            </a:gra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883" y="-318664"/>
              <a:ext cx="1017901" cy="1018046"/>
            </a:xfrm>
            <a:prstGeom prst="ellipse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8268" y="2589005"/>
            <a:ext cx="867292" cy="861056"/>
            <a:chOff x="-429732" y="2589005"/>
            <a:chExt cx="867292" cy="861056"/>
          </a:xfrm>
        </p:grpSpPr>
        <p:sp>
          <p:nvSpPr>
            <p:cNvPr id="36" name="椭圆 35"/>
            <p:cNvSpPr/>
            <p:nvPr/>
          </p:nvSpPr>
          <p:spPr>
            <a:xfrm>
              <a:off x="-429732" y="2589005"/>
              <a:ext cx="853282" cy="857702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37" y="2592359"/>
              <a:ext cx="860497" cy="857702"/>
            </a:xfrm>
            <a:prstGeom prst="ellipse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7373370" y="1283313"/>
            <a:ext cx="1379483" cy="1356666"/>
            <a:chOff x="7367535" y="1520557"/>
            <a:chExt cx="1379483" cy="1356666"/>
          </a:xfrm>
        </p:grpSpPr>
        <p:sp>
          <p:nvSpPr>
            <p:cNvPr id="40" name="椭圆 39"/>
            <p:cNvSpPr/>
            <p:nvPr/>
          </p:nvSpPr>
          <p:spPr>
            <a:xfrm>
              <a:off x="7367535" y="1520557"/>
              <a:ext cx="1379483" cy="1327385"/>
            </a:xfrm>
            <a:prstGeom prst="ellipse">
              <a:avLst/>
            </a:prstGeom>
            <a:gradFill>
              <a:gsLst>
                <a:gs pos="27000">
                  <a:schemeClr val="accent1"/>
                </a:gs>
                <a:gs pos="76000">
                  <a:schemeClr val="accent4"/>
                </a:gs>
              </a:gsLst>
              <a:lin ang="18900000" scaled="1"/>
            </a:gra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57" y="1565412"/>
              <a:ext cx="1316086" cy="1311811"/>
            </a:xfrm>
            <a:prstGeom prst="ellipse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85" y="3452782"/>
            <a:ext cx="789101" cy="793827"/>
          </a:xfrm>
          <a:prstGeom prst="ellipse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742662" y="3806093"/>
            <a:ext cx="853282" cy="857702"/>
            <a:chOff x="6234662" y="3806093"/>
            <a:chExt cx="853282" cy="857702"/>
          </a:xfrm>
        </p:grpSpPr>
        <p:sp>
          <p:nvSpPr>
            <p:cNvPr id="39" name="椭圆 38"/>
            <p:cNvSpPr/>
            <p:nvPr/>
          </p:nvSpPr>
          <p:spPr>
            <a:xfrm>
              <a:off x="6234662" y="3806093"/>
              <a:ext cx="853282" cy="8577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52" y="3849689"/>
              <a:ext cx="789101" cy="793827"/>
            </a:xfrm>
            <a:prstGeom prst="ellipse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316870" y="463630"/>
            <a:ext cx="516743" cy="519420"/>
            <a:chOff x="7555106" y="742200"/>
            <a:chExt cx="516743" cy="519420"/>
          </a:xfrm>
        </p:grpSpPr>
        <p:sp>
          <p:nvSpPr>
            <p:cNvPr id="27" name="椭圆 26"/>
            <p:cNvSpPr/>
            <p:nvPr/>
          </p:nvSpPr>
          <p:spPr>
            <a:xfrm>
              <a:off x="7555106" y="742200"/>
              <a:ext cx="516743" cy="5194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en-US" sz="1400" b="1" dirty="0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005" y="767836"/>
              <a:ext cx="490844" cy="493784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3" grpId="0" animBg="1"/>
          <p:bldP spid="34" grpId="0" animBg="1"/>
          <p:bldP spid="38" grpId="0" animBg="1"/>
          <p:bldP spid="43" grpId="0" animBg="1"/>
          <p:bldP spid="19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3" grpId="0" animBg="1"/>
          <p:bldP spid="34" grpId="0" animBg="1"/>
          <p:bldP spid="38" grpId="0" animBg="1"/>
          <p:bldP spid="43" grpId="0" animBg="1"/>
          <p:bldP spid="19" grpId="0"/>
          <p:bldP spid="37" grpId="0" animBg="1"/>
          <p:bldP spid="47" grpId="0"/>
          <p:bldP spid="4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F52AA35-5488-F52F-4FE5-7632671E30B0}"/>
              </a:ext>
            </a:extLst>
          </p:cNvPr>
          <p:cNvSpPr txBox="1"/>
          <p:nvPr/>
        </p:nvSpPr>
        <p:spPr>
          <a:xfrm>
            <a:off x="1335584" y="5606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目录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AD37A69F-4C23-5A11-F5DF-36A5DDC0F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638591"/>
              </p:ext>
            </p:extLst>
          </p:nvPr>
        </p:nvGraphicFramePr>
        <p:xfrm>
          <a:off x="1407593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8C15AF3-57C9-23FA-B9C4-1732FA84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33" y="85532"/>
            <a:ext cx="1403821" cy="14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ok-of-text-opened-with-a-bookmark_21570"/>
          <p:cNvSpPr>
            <a:spLocks noChangeAspect="1"/>
          </p:cNvSpPr>
          <p:nvPr/>
        </p:nvSpPr>
        <p:spPr bwMode="auto">
          <a:xfrm>
            <a:off x="3623773" y="2534914"/>
            <a:ext cx="922800" cy="645181"/>
          </a:xfrm>
          <a:custGeom>
            <a:avLst/>
            <a:gdLst>
              <a:gd name="T0" fmla="*/ 902 w 934"/>
              <a:gd name="T1" fmla="*/ 0 h 654"/>
              <a:gd name="T2" fmla="*/ 32 w 934"/>
              <a:gd name="T3" fmla="*/ 56 h 654"/>
              <a:gd name="T4" fmla="*/ 0 w 934"/>
              <a:gd name="T5" fmla="*/ 654 h 654"/>
              <a:gd name="T6" fmla="*/ 934 w 934"/>
              <a:gd name="T7" fmla="*/ 56 h 654"/>
              <a:gd name="T8" fmla="*/ 63 w 934"/>
              <a:gd name="T9" fmla="*/ 56 h 654"/>
              <a:gd name="T10" fmla="*/ 452 w 934"/>
              <a:gd name="T11" fmla="*/ 31 h 654"/>
              <a:gd name="T12" fmla="*/ 452 w 934"/>
              <a:gd name="T13" fmla="*/ 600 h 654"/>
              <a:gd name="T14" fmla="*/ 63 w 934"/>
              <a:gd name="T15" fmla="*/ 56 h 654"/>
              <a:gd name="T16" fmla="*/ 543 w 934"/>
              <a:gd name="T17" fmla="*/ 223 h 654"/>
              <a:gd name="T18" fmla="*/ 643 w 934"/>
              <a:gd name="T19" fmla="*/ 223 h 654"/>
              <a:gd name="T20" fmla="*/ 643 w 934"/>
              <a:gd name="T21" fmla="*/ 31 h 654"/>
              <a:gd name="T22" fmla="*/ 871 w 934"/>
              <a:gd name="T23" fmla="*/ 56 h 654"/>
              <a:gd name="T24" fmla="*/ 483 w 934"/>
              <a:gd name="T25" fmla="*/ 600 h 654"/>
              <a:gd name="T26" fmla="*/ 483 w 934"/>
              <a:gd name="T27" fmla="*/ 31 h 654"/>
              <a:gd name="T28" fmla="*/ 543 w 934"/>
              <a:gd name="T29" fmla="*/ 56 h 654"/>
              <a:gd name="T30" fmla="*/ 409 w 934"/>
              <a:gd name="T31" fmla="*/ 425 h 654"/>
              <a:gd name="T32" fmla="*/ 104 w 934"/>
              <a:gd name="T33" fmla="*/ 456 h 654"/>
              <a:gd name="T34" fmla="*/ 101 w 934"/>
              <a:gd name="T35" fmla="*/ 509 h 654"/>
              <a:gd name="T36" fmla="*/ 406 w 934"/>
              <a:gd name="T37" fmla="*/ 540 h 654"/>
              <a:gd name="T38" fmla="*/ 101 w 934"/>
              <a:gd name="T39" fmla="*/ 509 h 654"/>
              <a:gd name="T40" fmla="*/ 112 w 934"/>
              <a:gd name="T41" fmla="*/ 228 h 654"/>
              <a:gd name="T42" fmla="*/ 170 w 934"/>
              <a:gd name="T43" fmla="*/ 106 h 654"/>
              <a:gd name="T44" fmla="*/ 228 w 934"/>
              <a:gd name="T45" fmla="*/ 228 h 654"/>
              <a:gd name="T46" fmla="*/ 201 w 934"/>
              <a:gd name="T47" fmla="*/ 228 h 654"/>
              <a:gd name="T48" fmla="*/ 147 w 934"/>
              <a:gd name="T49" fmla="*/ 203 h 654"/>
              <a:gd name="T50" fmla="*/ 125 w 934"/>
              <a:gd name="T51" fmla="*/ 228 h 654"/>
              <a:gd name="T52" fmla="*/ 247 w 934"/>
              <a:gd name="T53" fmla="*/ 136 h 654"/>
              <a:gd name="T54" fmla="*/ 406 w 934"/>
              <a:gd name="T55" fmla="*/ 105 h 654"/>
              <a:gd name="T56" fmla="*/ 406 w 934"/>
              <a:gd name="T57" fmla="*/ 216 h 654"/>
              <a:gd name="T58" fmla="*/ 247 w 934"/>
              <a:gd name="T59" fmla="*/ 185 h 654"/>
              <a:gd name="T60" fmla="*/ 406 w 934"/>
              <a:gd name="T61" fmla="*/ 216 h 654"/>
              <a:gd name="T62" fmla="*/ 107 w 934"/>
              <a:gd name="T63" fmla="*/ 295 h 654"/>
              <a:gd name="T64" fmla="*/ 406 w 934"/>
              <a:gd name="T65" fmla="*/ 264 h 654"/>
              <a:gd name="T66" fmla="*/ 406 w 934"/>
              <a:gd name="T67" fmla="*/ 295 h 654"/>
              <a:gd name="T68" fmla="*/ 107 w 934"/>
              <a:gd name="T69" fmla="*/ 375 h 654"/>
              <a:gd name="T70" fmla="*/ 406 w 934"/>
              <a:gd name="T71" fmla="*/ 344 h 654"/>
              <a:gd name="T72" fmla="*/ 406 w 934"/>
              <a:gd name="T73" fmla="*/ 375 h 654"/>
              <a:gd name="T74" fmla="*/ 727 w 934"/>
              <a:gd name="T75" fmla="*/ 404 h 654"/>
              <a:gd name="T76" fmla="*/ 748 w 934"/>
              <a:gd name="T77" fmla="*/ 425 h 654"/>
              <a:gd name="T78" fmla="*/ 728 w 934"/>
              <a:gd name="T79" fmla="*/ 447 h 654"/>
              <a:gd name="T80" fmla="*/ 717 w 934"/>
              <a:gd name="T81" fmla="*/ 371 h 654"/>
              <a:gd name="T82" fmla="*/ 699 w 934"/>
              <a:gd name="T83" fmla="*/ 352 h 654"/>
              <a:gd name="T84" fmla="*/ 717 w 934"/>
              <a:gd name="T85" fmla="*/ 333 h 654"/>
              <a:gd name="T86" fmla="*/ 808 w 934"/>
              <a:gd name="T87" fmla="*/ 266 h 654"/>
              <a:gd name="T88" fmla="*/ 640 w 934"/>
              <a:gd name="T89" fmla="*/ 265 h 654"/>
              <a:gd name="T90" fmla="*/ 809 w 934"/>
              <a:gd name="T91" fmla="*/ 525 h 654"/>
              <a:gd name="T92" fmla="*/ 699 w 934"/>
              <a:gd name="T93" fmla="*/ 419 h 654"/>
              <a:gd name="T94" fmla="*/ 718 w 934"/>
              <a:gd name="T95" fmla="*/ 447 h 654"/>
              <a:gd name="T96" fmla="*/ 683 w 934"/>
              <a:gd name="T97" fmla="*/ 383 h 654"/>
              <a:gd name="T98" fmla="*/ 685 w 934"/>
              <a:gd name="T99" fmla="*/ 322 h 654"/>
              <a:gd name="T100" fmla="*/ 716 w 934"/>
              <a:gd name="T101" fmla="*/ 294 h 654"/>
              <a:gd name="T102" fmla="*/ 726 w 934"/>
              <a:gd name="T103" fmla="*/ 310 h 654"/>
              <a:gd name="T104" fmla="*/ 774 w 934"/>
              <a:gd name="T105" fmla="*/ 355 h 654"/>
              <a:gd name="T106" fmla="*/ 740 w 934"/>
              <a:gd name="T107" fmla="*/ 338 h 654"/>
              <a:gd name="T108" fmla="*/ 727 w 934"/>
              <a:gd name="T109" fmla="*/ 375 h 654"/>
              <a:gd name="T110" fmla="*/ 767 w 934"/>
              <a:gd name="T111" fmla="*/ 394 h 654"/>
              <a:gd name="T112" fmla="*/ 763 w 934"/>
              <a:gd name="T113" fmla="*/ 458 h 654"/>
              <a:gd name="T114" fmla="*/ 728 w 934"/>
              <a:gd name="T115" fmla="*/ 492 h 654"/>
              <a:gd name="T116" fmla="*/ 718 w 934"/>
              <a:gd name="T117" fmla="*/ 471 h 654"/>
              <a:gd name="T118" fmla="*/ 669 w 934"/>
              <a:gd name="T119" fmla="*/ 42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4" h="654">
                <a:moveTo>
                  <a:pt x="902" y="56"/>
                </a:moveTo>
                <a:lnTo>
                  <a:pt x="902" y="0"/>
                </a:lnTo>
                <a:lnTo>
                  <a:pt x="32" y="0"/>
                </a:lnTo>
                <a:lnTo>
                  <a:pt x="32" y="56"/>
                </a:lnTo>
                <a:lnTo>
                  <a:pt x="0" y="56"/>
                </a:lnTo>
                <a:lnTo>
                  <a:pt x="0" y="654"/>
                </a:lnTo>
                <a:lnTo>
                  <a:pt x="934" y="654"/>
                </a:lnTo>
                <a:lnTo>
                  <a:pt x="934" y="56"/>
                </a:lnTo>
                <a:lnTo>
                  <a:pt x="902" y="56"/>
                </a:lnTo>
                <a:close/>
                <a:moveTo>
                  <a:pt x="63" y="56"/>
                </a:moveTo>
                <a:lnTo>
                  <a:pt x="63" y="31"/>
                </a:lnTo>
                <a:lnTo>
                  <a:pt x="452" y="31"/>
                </a:lnTo>
                <a:lnTo>
                  <a:pt x="452" y="56"/>
                </a:lnTo>
                <a:lnTo>
                  <a:pt x="452" y="600"/>
                </a:lnTo>
                <a:lnTo>
                  <a:pt x="63" y="600"/>
                </a:lnTo>
                <a:lnTo>
                  <a:pt x="63" y="56"/>
                </a:lnTo>
                <a:close/>
                <a:moveTo>
                  <a:pt x="543" y="56"/>
                </a:moveTo>
                <a:lnTo>
                  <a:pt x="543" y="223"/>
                </a:lnTo>
                <a:lnTo>
                  <a:pt x="593" y="187"/>
                </a:lnTo>
                <a:lnTo>
                  <a:pt x="643" y="223"/>
                </a:lnTo>
                <a:lnTo>
                  <a:pt x="643" y="56"/>
                </a:lnTo>
                <a:lnTo>
                  <a:pt x="643" y="31"/>
                </a:lnTo>
                <a:lnTo>
                  <a:pt x="871" y="31"/>
                </a:lnTo>
                <a:lnTo>
                  <a:pt x="871" y="56"/>
                </a:lnTo>
                <a:lnTo>
                  <a:pt x="871" y="600"/>
                </a:lnTo>
                <a:lnTo>
                  <a:pt x="483" y="600"/>
                </a:lnTo>
                <a:lnTo>
                  <a:pt x="483" y="56"/>
                </a:lnTo>
                <a:lnTo>
                  <a:pt x="483" y="31"/>
                </a:lnTo>
                <a:lnTo>
                  <a:pt x="543" y="31"/>
                </a:lnTo>
                <a:lnTo>
                  <a:pt x="543" y="56"/>
                </a:lnTo>
                <a:close/>
                <a:moveTo>
                  <a:pt x="104" y="425"/>
                </a:moveTo>
                <a:lnTo>
                  <a:pt x="409" y="425"/>
                </a:lnTo>
                <a:lnTo>
                  <a:pt x="409" y="456"/>
                </a:lnTo>
                <a:lnTo>
                  <a:pt x="104" y="456"/>
                </a:lnTo>
                <a:lnTo>
                  <a:pt x="104" y="425"/>
                </a:lnTo>
                <a:close/>
                <a:moveTo>
                  <a:pt x="101" y="509"/>
                </a:moveTo>
                <a:lnTo>
                  <a:pt x="406" y="509"/>
                </a:lnTo>
                <a:lnTo>
                  <a:pt x="406" y="540"/>
                </a:lnTo>
                <a:lnTo>
                  <a:pt x="101" y="540"/>
                </a:lnTo>
                <a:lnTo>
                  <a:pt x="101" y="509"/>
                </a:lnTo>
                <a:close/>
                <a:moveTo>
                  <a:pt x="125" y="228"/>
                </a:moveTo>
                <a:lnTo>
                  <a:pt x="112" y="228"/>
                </a:lnTo>
                <a:lnTo>
                  <a:pt x="155" y="106"/>
                </a:lnTo>
                <a:lnTo>
                  <a:pt x="170" y="106"/>
                </a:lnTo>
                <a:lnTo>
                  <a:pt x="185" y="106"/>
                </a:lnTo>
                <a:lnTo>
                  <a:pt x="228" y="228"/>
                </a:lnTo>
                <a:lnTo>
                  <a:pt x="215" y="228"/>
                </a:lnTo>
                <a:lnTo>
                  <a:pt x="201" y="228"/>
                </a:lnTo>
                <a:lnTo>
                  <a:pt x="193" y="203"/>
                </a:lnTo>
                <a:lnTo>
                  <a:pt x="147" y="203"/>
                </a:lnTo>
                <a:lnTo>
                  <a:pt x="139" y="228"/>
                </a:lnTo>
                <a:lnTo>
                  <a:pt x="125" y="228"/>
                </a:lnTo>
                <a:close/>
                <a:moveTo>
                  <a:pt x="406" y="136"/>
                </a:moveTo>
                <a:lnTo>
                  <a:pt x="247" y="136"/>
                </a:lnTo>
                <a:lnTo>
                  <a:pt x="247" y="105"/>
                </a:lnTo>
                <a:lnTo>
                  <a:pt x="406" y="105"/>
                </a:lnTo>
                <a:lnTo>
                  <a:pt x="406" y="136"/>
                </a:lnTo>
                <a:close/>
                <a:moveTo>
                  <a:pt x="406" y="216"/>
                </a:moveTo>
                <a:lnTo>
                  <a:pt x="247" y="216"/>
                </a:lnTo>
                <a:lnTo>
                  <a:pt x="247" y="185"/>
                </a:lnTo>
                <a:lnTo>
                  <a:pt x="406" y="185"/>
                </a:lnTo>
                <a:lnTo>
                  <a:pt x="406" y="216"/>
                </a:lnTo>
                <a:close/>
                <a:moveTo>
                  <a:pt x="406" y="295"/>
                </a:moveTo>
                <a:lnTo>
                  <a:pt x="107" y="295"/>
                </a:lnTo>
                <a:lnTo>
                  <a:pt x="107" y="264"/>
                </a:lnTo>
                <a:lnTo>
                  <a:pt x="406" y="264"/>
                </a:lnTo>
                <a:lnTo>
                  <a:pt x="406" y="295"/>
                </a:lnTo>
                <a:lnTo>
                  <a:pt x="406" y="295"/>
                </a:lnTo>
                <a:close/>
                <a:moveTo>
                  <a:pt x="406" y="375"/>
                </a:moveTo>
                <a:lnTo>
                  <a:pt x="107" y="375"/>
                </a:lnTo>
                <a:lnTo>
                  <a:pt x="107" y="344"/>
                </a:lnTo>
                <a:lnTo>
                  <a:pt x="406" y="344"/>
                </a:lnTo>
                <a:lnTo>
                  <a:pt x="406" y="375"/>
                </a:lnTo>
                <a:lnTo>
                  <a:pt x="406" y="375"/>
                </a:lnTo>
                <a:close/>
                <a:moveTo>
                  <a:pt x="728" y="447"/>
                </a:moveTo>
                <a:lnTo>
                  <a:pt x="727" y="404"/>
                </a:lnTo>
                <a:cubicBezTo>
                  <a:pt x="734" y="406"/>
                  <a:pt x="739" y="408"/>
                  <a:pt x="742" y="411"/>
                </a:cubicBezTo>
                <a:cubicBezTo>
                  <a:pt x="746" y="415"/>
                  <a:pt x="748" y="420"/>
                  <a:pt x="748" y="425"/>
                </a:cubicBezTo>
                <a:cubicBezTo>
                  <a:pt x="748" y="432"/>
                  <a:pt x="746" y="437"/>
                  <a:pt x="742" y="441"/>
                </a:cubicBezTo>
                <a:cubicBezTo>
                  <a:pt x="738" y="444"/>
                  <a:pt x="734" y="446"/>
                  <a:pt x="728" y="447"/>
                </a:cubicBezTo>
                <a:close/>
                <a:moveTo>
                  <a:pt x="717" y="333"/>
                </a:moveTo>
                <a:lnTo>
                  <a:pt x="717" y="371"/>
                </a:lnTo>
                <a:cubicBezTo>
                  <a:pt x="713" y="369"/>
                  <a:pt x="709" y="367"/>
                  <a:pt x="707" y="365"/>
                </a:cubicBezTo>
                <a:cubicBezTo>
                  <a:pt x="702" y="362"/>
                  <a:pt x="699" y="357"/>
                  <a:pt x="699" y="352"/>
                </a:cubicBezTo>
                <a:cubicBezTo>
                  <a:pt x="699" y="346"/>
                  <a:pt x="701" y="341"/>
                  <a:pt x="705" y="338"/>
                </a:cubicBezTo>
                <a:cubicBezTo>
                  <a:pt x="708" y="335"/>
                  <a:pt x="712" y="333"/>
                  <a:pt x="717" y="333"/>
                </a:cubicBezTo>
                <a:close/>
                <a:moveTo>
                  <a:pt x="809" y="525"/>
                </a:moveTo>
                <a:lnTo>
                  <a:pt x="808" y="266"/>
                </a:lnTo>
                <a:lnTo>
                  <a:pt x="724" y="209"/>
                </a:lnTo>
                <a:lnTo>
                  <a:pt x="640" y="265"/>
                </a:lnTo>
                <a:lnTo>
                  <a:pt x="640" y="523"/>
                </a:lnTo>
                <a:lnTo>
                  <a:pt x="809" y="525"/>
                </a:lnTo>
                <a:close/>
                <a:moveTo>
                  <a:pt x="669" y="419"/>
                </a:moveTo>
                <a:lnTo>
                  <a:pt x="699" y="419"/>
                </a:lnTo>
                <a:cubicBezTo>
                  <a:pt x="698" y="429"/>
                  <a:pt x="700" y="436"/>
                  <a:pt x="704" y="440"/>
                </a:cubicBezTo>
                <a:cubicBezTo>
                  <a:pt x="708" y="444"/>
                  <a:pt x="712" y="446"/>
                  <a:pt x="718" y="447"/>
                </a:cubicBezTo>
                <a:lnTo>
                  <a:pt x="717" y="400"/>
                </a:lnTo>
                <a:cubicBezTo>
                  <a:pt x="702" y="395"/>
                  <a:pt x="690" y="390"/>
                  <a:pt x="683" y="383"/>
                </a:cubicBezTo>
                <a:cubicBezTo>
                  <a:pt x="676" y="376"/>
                  <a:pt x="672" y="367"/>
                  <a:pt x="671" y="355"/>
                </a:cubicBezTo>
                <a:cubicBezTo>
                  <a:pt x="671" y="341"/>
                  <a:pt x="676" y="330"/>
                  <a:pt x="685" y="322"/>
                </a:cubicBezTo>
                <a:cubicBezTo>
                  <a:pt x="693" y="315"/>
                  <a:pt x="703" y="311"/>
                  <a:pt x="717" y="310"/>
                </a:cubicBezTo>
                <a:lnTo>
                  <a:pt x="716" y="294"/>
                </a:lnTo>
                <a:lnTo>
                  <a:pt x="726" y="294"/>
                </a:lnTo>
                <a:lnTo>
                  <a:pt x="726" y="310"/>
                </a:lnTo>
                <a:cubicBezTo>
                  <a:pt x="741" y="310"/>
                  <a:pt x="752" y="314"/>
                  <a:pt x="760" y="321"/>
                </a:cubicBezTo>
                <a:cubicBezTo>
                  <a:pt x="769" y="329"/>
                  <a:pt x="774" y="341"/>
                  <a:pt x="774" y="355"/>
                </a:cubicBezTo>
                <a:lnTo>
                  <a:pt x="746" y="355"/>
                </a:lnTo>
                <a:cubicBezTo>
                  <a:pt x="745" y="347"/>
                  <a:pt x="744" y="341"/>
                  <a:pt x="740" y="338"/>
                </a:cubicBezTo>
                <a:cubicBezTo>
                  <a:pt x="737" y="335"/>
                  <a:pt x="733" y="333"/>
                  <a:pt x="727" y="333"/>
                </a:cubicBezTo>
                <a:lnTo>
                  <a:pt x="727" y="375"/>
                </a:lnTo>
                <a:lnTo>
                  <a:pt x="730" y="375"/>
                </a:lnTo>
                <a:cubicBezTo>
                  <a:pt x="747" y="380"/>
                  <a:pt x="759" y="387"/>
                  <a:pt x="767" y="394"/>
                </a:cubicBezTo>
                <a:cubicBezTo>
                  <a:pt x="774" y="401"/>
                  <a:pt x="778" y="411"/>
                  <a:pt x="778" y="423"/>
                </a:cubicBezTo>
                <a:cubicBezTo>
                  <a:pt x="778" y="438"/>
                  <a:pt x="773" y="450"/>
                  <a:pt x="763" y="458"/>
                </a:cubicBezTo>
                <a:cubicBezTo>
                  <a:pt x="754" y="466"/>
                  <a:pt x="743" y="470"/>
                  <a:pt x="728" y="471"/>
                </a:cubicBezTo>
                <a:lnTo>
                  <a:pt x="728" y="492"/>
                </a:lnTo>
                <a:lnTo>
                  <a:pt x="718" y="492"/>
                </a:lnTo>
                <a:lnTo>
                  <a:pt x="718" y="471"/>
                </a:lnTo>
                <a:cubicBezTo>
                  <a:pt x="702" y="470"/>
                  <a:pt x="690" y="465"/>
                  <a:pt x="682" y="458"/>
                </a:cubicBezTo>
                <a:cubicBezTo>
                  <a:pt x="673" y="450"/>
                  <a:pt x="669" y="438"/>
                  <a:pt x="669" y="423"/>
                </a:cubicBezTo>
                <a:lnTo>
                  <a:pt x="669" y="419"/>
                </a:lnTo>
                <a:close/>
              </a:path>
            </a:pathLst>
          </a:custGeom>
          <a:solidFill>
            <a:srgbClr val="2B558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圆角矩形 34"/>
          <p:cNvSpPr/>
          <p:nvPr/>
        </p:nvSpPr>
        <p:spPr>
          <a:xfrm>
            <a:off x="5068788" y="2534909"/>
            <a:ext cx="3168352" cy="645180"/>
          </a:xfrm>
          <a:prstGeom prst="roundRect">
            <a:avLst/>
          </a:prstGeom>
          <a:gradFill>
            <a:gsLst>
              <a:gs pos="27000">
                <a:schemeClr val="accent1">
                  <a:lumMod val="80000"/>
                  <a:lumOff val="20000"/>
                </a:schemeClr>
              </a:gs>
              <a:gs pos="76000">
                <a:schemeClr val="accent4">
                  <a:lumMod val="80000"/>
                  <a:lumOff val="20000"/>
                </a:schemeClr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学业情况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2AA8E46-5DA0-EE64-BD6C-BDCC48889D78}"/>
              </a:ext>
            </a:extLst>
          </p:cNvPr>
          <p:cNvGrpSpPr/>
          <p:nvPr/>
        </p:nvGrpSpPr>
        <p:grpSpPr>
          <a:xfrm>
            <a:off x="-24735" y="0"/>
            <a:ext cx="2074433" cy="5761308"/>
            <a:chOff x="0" y="0"/>
            <a:chExt cx="2074433" cy="576130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51E15DA-C974-640B-5DA1-C14322741C11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3398168-8EE0-E984-1DE5-09A818085EAD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圆角矩形 34">
                <a:extLst>
                  <a:ext uri="{FF2B5EF4-FFF2-40B4-BE49-F238E27FC236}">
                    <a16:creationId xmlns:a16="http://schemas.microsoft.com/office/drawing/2014/main" id="{D466870A-B52E-676B-B12E-EB6D51AE1A5C}"/>
                  </a:ext>
                </a:extLst>
              </p:cNvPr>
              <p:cNvSpPr/>
              <p:nvPr/>
            </p:nvSpPr>
            <p:spPr>
              <a:xfrm>
                <a:off x="224198" y="261043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TextBox 77">
                <a:extLst>
                  <a:ext uri="{FF2B5EF4-FFF2-40B4-BE49-F238E27FC236}">
                    <a16:creationId xmlns:a16="http://schemas.microsoft.com/office/drawing/2014/main" id="{D1242F3E-ADCB-32E2-5E67-66A3D6C752F8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F9C53DA-A740-AE83-8EAF-08562907FB9B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A1FDCB5-FA26-6284-D783-835E01940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E33E9-9460-907F-06ED-E168185A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8348522-FA92-DEA1-F280-6F91ECEA2EDD}"/>
              </a:ext>
            </a:extLst>
          </p:cNvPr>
          <p:cNvSpPr txBox="1"/>
          <p:nvPr/>
        </p:nvSpPr>
        <p:spPr>
          <a:xfrm>
            <a:off x="2775744" y="4704414"/>
            <a:ext cx="6223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原专业、年级、必修课程首次考核无不及格</a:t>
            </a:r>
            <a:r>
              <a:rPr lang="zh-CN" altLang="zh-CN" sz="105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微积分 、线代每门≥80 分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无违纪记录、无转专业记录、身体条件符合（无色盲色弱）</a:t>
            </a:r>
            <a:r>
              <a:rPr lang="zh-CN" altLang="zh-CN" sz="105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88DFC6B-E93D-DC80-AAB6-EB2518ACF94A}"/>
              </a:ext>
            </a:extLst>
          </p:cNvPr>
          <p:cNvGrpSpPr/>
          <p:nvPr/>
        </p:nvGrpSpPr>
        <p:grpSpPr>
          <a:xfrm>
            <a:off x="2919762" y="264532"/>
            <a:ext cx="1407879" cy="414063"/>
            <a:chOff x="2824511" y="625252"/>
            <a:chExt cx="1184741" cy="343331"/>
          </a:xfrm>
        </p:grpSpPr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4D95AB31-0A1B-57A1-F17E-293FA81021EB}"/>
                </a:ext>
              </a:extLst>
            </p:cNvPr>
            <p:cNvSpPr txBox="1"/>
            <p:nvPr/>
          </p:nvSpPr>
          <p:spPr>
            <a:xfrm>
              <a:off x="2990533" y="625252"/>
              <a:ext cx="1018719" cy="331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2B558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基本信息</a:t>
              </a:r>
              <a:endParaRPr lang="en-US" altLang="zh-CN" sz="2000" dirty="0">
                <a:solidFill>
                  <a:srgbClr val="2B558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FA1B896-EE77-5660-95B0-6BB74425750A}"/>
                </a:ext>
              </a:extLst>
            </p:cNvPr>
            <p:cNvSpPr/>
            <p:nvPr/>
          </p:nvSpPr>
          <p:spPr>
            <a:xfrm>
              <a:off x="2824511" y="645127"/>
              <a:ext cx="74717" cy="32345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87046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3A811BA-30B7-A00F-CD1A-3031597C3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42784"/>
              </p:ext>
            </p:extLst>
          </p:nvPr>
        </p:nvGraphicFramePr>
        <p:xfrm>
          <a:off x="2430563" y="597529"/>
          <a:ext cx="6092483" cy="41879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40601">
                  <a:extLst>
                    <a:ext uri="{9D8B030D-6E8A-4147-A177-3AD203B41FA5}">
                      <a16:colId xmlns:a16="http://schemas.microsoft.com/office/drawing/2014/main" val="2406917396"/>
                    </a:ext>
                  </a:extLst>
                </a:gridCol>
                <a:gridCol w="3951882">
                  <a:extLst>
                    <a:ext uri="{9D8B030D-6E8A-4147-A177-3AD203B41FA5}">
                      <a16:colId xmlns:a16="http://schemas.microsoft.com/office/drawing/2014/main" val="1847954392"/>
                    </a:ext>
                  </a:extLst>
                </a:gridCol>
              </a:tblGrid>
              <a:tr h="59893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姓       名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xxx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620571632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政治面貌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940324729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学       院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10158411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专       业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484920770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班       级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57903836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学       号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723623045"/>
                  </a:ext>
                </a:extLst>
              </a:tr>
              <a:tr h="477924"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联系方式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922350877"/>
                  </a:ext>
                </a:extLst>
              </a:tr>
            </a:tbl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CFCD6978-C0EC-9782-E43A-4E53EC219B28}"/>
              </a:ext>
            </a:extLst>
          </p:cNvPr>
          <p:cNvGrpSpPr/>
          <p:nvPr/>
        </p:nvGrpSpPr>
        <p:grpSpPr>
          <a:xfrm>
            <a:off x="-24735" y="0"/>
            <a:ext cx="2074433" cy="5761308"/>
            <a:chOff x="0" y="0"/>
            <a:chExt cx="2074433" cy="576130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58F4A4E-DAEA-557A-9247-548825ED43EB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FC957C0-C27D-19BB-A603-2BD7F922D739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圆角矩形 34">
                <a:extLst>
                  <a:ext uri="{FF2B5EF4-FFF2-40B4-BE49-F238E27FC236}">
                    <a16:creationId xmlns:a16="http://schemas.microsoft.com/office/drawing/2014/main" id="{6A867479-DC36-9CE4-F2EA-D8E8B46DA69F}"/>
                  </a:ext>
                </a:extLst>
              </p:cNvPr>
              <p:cNvSpPr/>
              <p:nvPr/>
            </p:nvSpPr>
            <p:spPr>
              <a:xfrm>
                <a:off x="224198" y="261043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TextBox 77">
                <a:extLst>
                  <a:ext uri="{FF2B5EF4-FFF2-40B4-BE49-F238E27FC236}">
                    <a16:creationId xmlns:a16="http://schemas.microsoft.com/office/drawing/2014/main" id="{C46793E0-EF4A-AC52-728B-083CBFD816A0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1BF8AEF4-B5B7-51D4-5A5B-E406A8496EFB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F77A61C-2AD5-327D-8C2E-0573C18B6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7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空心弧 40"/>
          <p:cNvSpPr>
            <a:spLocks noChangeArrowheads="1"/>
          </p:cNvSpPr>
          <p:nvPr/>
        </p:nvSpPr>
        <p:spPr bwMode="auto">
          <a:xfrm rot="5400000">
            <a:off x="2776274" y="1812634"/>
            <a:ext cx="2701301" cy="2702350"/>
          </a:xfrm>
          <a:custGeom>
            <a:avLst/>
            <a:gdLst>
              <a:gd name="G0" fmla="+- 1053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31"/>
              <a:gd name="G18" fmla="*/ 1053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1053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1053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4 w 21600"/>
              <a:gd name="T15" fmla="*/ 10800 h 21600"/>
              <a:gd name="T16" fmla="*/ 10800 w 21600"/>
              <a:gd name="T17" fmla="*/ 269 h 21600"/>
              <a:gd name="T18" fmla="*/ 21466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65000"/>
              <a:alpha val="39999"/>
            </a:schemeClr>
          </a:solidFill>
          <a:ln>
            <a:noFill/>
          </a:ln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4791968" y="2002955"/>
            <a:ext cx="173772" cy="173235"/>
          </a:xfrm>
          <a:prstGeom prst="ellipse">
            <a:avLst/>
          </a:prstGeom>
          <a:solidFill>
            <a:srgbClr val="396AA8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9618" y="1784854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4E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微积分</a:t>
            </a:r>
            <a:r>
              <a:rPr lang="en-US" altLang="zh-CN" sz="2800" b="1" dirty="0">
                <a:solidFill>
                  <a:srgbClr val="004E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355776" y="2236443"/>
            <a:ext cx="91475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分</a:t>
            </a: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4952685" y="4096528"/>
            <a:ext cx="173772" cy="173235"/>
          </a:xfrm>
          <a:prstGeom prst="ellipse">
            <a:avLst/>
          </a:prstGeom>
          <a:solidFill>
            <a:schemeClr val="tx2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6069" y="2784803"/>
            <a:ext cx="341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4E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线性代数与解析几何</a:t>
            </a:r>
            <a:endParaRPr lang="en-US" altLang="zh-CN" sz="2800" b="1" dirty="0">
              <a:solidFill>
                <a:srgbClr val="004E94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692418" y="3336440"/>
            <a:ext cx="99311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+mn-ea"/>
                <a:sym typeface="+mn-lt"/>
              </a:rPr>
              <a:t>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+mn-ea"/>
                <a:sym typeface="+mn-lt"/>
              </a:rPr>
              <a:t>分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331605" y="2295942"/>
            <a:ext cx="1735745" cy="1735745"/>
            <a:chOff x="1227357" y="2008499"/>
            <a:chExt cx="2301530" cy="2301530"/>
          </a:xfrm>
        </p:grpSpPr>
        <p:sp>
          <p:nvSpPr>
            <p:cNvPr id="45" name="椭圆 44"/>
            <p:cNvSpPr>
              <a:spLocks noChangeArrowheads="1"/>
            </p:cNvSpPr>
            <p:nvPr/>
          </p:nvSpPr>
          <p:spPr bwMode="auto">
            <a:xfrm>
              <a:off x="1227357" y="2008499"/>
              <a:ext cx="2301530" cy="2301530"/>
            </a:xfrm>
            <a:prstGeom prst="ellipse">
              <a:avLst/>
            </a:prstGeom>
            <a:solidFill>
              <a:srgbClr val="396AA8"/>
            </a:solidFill>
            <a:ln w="22225">
              <a:solidFill>
                <a:schemeClr val="bg1"/>
              </a:solidFill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None/>
              </a:pPr>
              <a:endParaRPr lang="zh-CN" altLang="zh-CN" sz="1400" b="1">
                <a:solidFill>
                  <a:schemeClr val="tx2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46" name="Picture 2" descr="G:\PPT模板\2016\奖杯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035" y="2740481"/>
              <a:ext cx="1008781" cy="1053123"/>
            </a:xfrm>
            <a:prstGeom prst="rect">
              <a:avLst/>
            </a:prstGeom>
            <a:noFill/>
            <a:ln w="22225">
              <a:noFill/>
            </a:ln>
            <a:effectLst>
              <a:outerShdw blurRad="419100" dist="419100" dir="3600000" algn="tl" rotWithShape="0">
                <a:schemeClr val="accent2">
                  <a:lumMod val="50000"/>
                  <a:alpha val="50000"/>
                </a:schemeClr>
              </a:outerShdw>
            </a:effec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DCC255-C74C-3338-7658-7FA6DBF9F72E}"/>
              </a:ext>
            </a:extLst>
          </p:cNvPr>
          <p:cNvGrpSpPr/>
          <p:nvPr/>
        </p:nvGrpSpPr>
        <p:grpSpPr>
          <a:xfrm>
            <a:off x="2846549" y="193146"/>
            <a:ext cx="1407879" cy="414063"/>
            <a:chOff x="2824511" y="625252"/>
            <a:chExt cx="1184741" cy="343331"/>
          </a:xfrm>
        </p:grpSpPr>
        <p:sp>
          <p:nvSpPr>
            <p:cNvPr id="63" name="TextBox 27"/>
            <p:cNvSpPr txBox="1"/>
            <p:nvPr/>
          </p:nvSpPr>
          <p:spPr>
            <a:xfrm>
              <a:off x="2990533" y="625252"/>
              <a:ext cx="1018719" cy="331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2B558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个人学业</a:t>
              </a:r>
              <a:endParaRPr lang="en-US" altLang="zh-CN" sz="2000" dirty="0">
                <a:solidFill>
                  <a:srgbClr val="2B558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824511" y="645127"/>
              <a:ext cx="74717" cy="32345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8704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3EEBFBCE-D2BA-86F3-AD2C-DB4BD529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369" y="2990579"/>
            <a:ext cx="173772" cy="173235"/>
          </a:xfrm>
          <a:prstGeom prst="ellipse">
            <a:avLst/>
          </a:prstGeom>
          <a:solidFill>
            <a:srgbClr val="396AA8"/>
          </a:soli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zh-CN" sz="1400" b="1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CF50833C-013B-D2AA-1DDF-B4794C42755D}"/>
              </a:ext>
            </a:extLst>
          </p:cNvPr>
          <p:cNvSpPr txBox="1"/>
          <p:nvPr/>
        </p:nvSpPr>
        <p:spPr>
          <a:xfrm>
            <a:off x="5229054" y="39579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4E9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工程制图</a:t>
            </a:r>
            <a:endParaRPr lang="en-US" altLang="zh-CN" sz="2800" b="1" dirty="0">
              <a:solidFill>
                <a:srgbClr val="004E94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A70E1A6-94C9-5C6D-507C-D76053712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9" y="4481212"/>
            <a:ext cx="9196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分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75B5232-A6A4-7AB6-A2E7-1958E2571168}"/>
              </a:ext>
            </a:extLst>
          </p:cNvPr>
          <p:cNvGrpSpPr/>
          <p:nvPr/>
        </p:nvGrpSpPr>
        <p:grpSpPr>
          <a:xfrm>
            <a:off x="-24735" y="0"/>
            <a:ext cx="2074433" cy="5761308"/>
            <a:chOff x="0" y="0"/>
            <a:chExt cx="2074433" cy="576130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9156954-2CB4-AE2B-3387-62E1FF4ED016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F990DA3-F02F-6951-5BD9-E8D3D450BCBB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圆角矩形 34">
                <a:extLst>
                  <a:ext uri="{FF2B5EF4-FFF2-40B4-BE49-F238E27FC236}">
                    <a16:creationId xmlns:a16="http://schemas.microsoft.com/office/drawing/2014/main" id="{026C428D-1D0A-2124-D45F-9C85A9FA99DE}"/>
                  </a:ext>
                </a:extLst>
              </p:cNvPr>
              <p:cNvSpPr/>
              <p:nvPr/>
            </p:nvSpPr>
            <p:spPr>
              <a:xfrm>
                <a:off x="224198" y="261043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TextBox 77">
                <a:extLst>
                  <a:ext uri="{FF2B5EF4-FFF2-40B4-BE49-F238E27FC236}">
                    <a16:creationId xmlns:a16="http://schemas.microsoft.com/office/drawing/2014/main" id="{4E39CEBC-2FC6-3F59-9C1E-133810FEB77B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9AA553E-D912-0A40-50FA-580391245F21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F5D1F99-CF21-A144-A084-A7A5C324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3C77B9F-BBB0-D25F-B9E3-E5C8AAED7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750" y="630853"/>
            <a:ext cx="7599534" cy="11307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6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6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31" grpId="0" animBg="1"/>
          <p:bldP spid="32" grpId="0"/>
          <p:bldP spid="33" grpId="0"/>
          <p:bldP spid="39" grpId="0" animBg="1"/>
          <p:bldP spid="40" grpId="0"/>
          <p:bldP spid="41" grpId="0"/>
          <p:bldP spid="21" grpId="0" animBg="1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6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6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31" grpId="0" animBg="1"/>
          <p:bldP spid="32" grpId="0"/>
          <p:bldP spid="33" grpId="0"/>
          <p:bldP spid="39" grpId="0" animBg="1"/>
          <p:bldP spid="40" grpId="0"/>
          <p:bldP spid="41" grpId="0"/>
          <p:bldP spid="21" grpId="0" animBg="1"/>
          <p:bldP spid="22" grpId="0"/>
          <p:bldP spid="2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922472" y="2425458"/>
            <a:ext cx="1266693" cy="2629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研究背景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研究意义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论文概述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 </a:t>
            </a:r>
            <a:r>
              <a: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结      论 </a:t>
            </a:r>
            <a:r>
              <a: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en-US" altLang="zh-CN" sz="120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3C96649-F3EA-F80B-1736-A0025C3D3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697651"/>
              </p:ext>
            </p:extLst>
          </p:nvPr>
        </p:nvGraphicFramePr>
        <p:xfrm>
          <a:off x="2763553" y="913284"/>
          <a:ext cx="6664255" cy="419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id="{B6B1E5A5-C349-B8BE-8E92-6712ACB86D2A}"/>
              </a:ext>
            </a:extLst>
          </p:cNvPr>
          <p:cNvGrpSpPr/>
          <p:nvPr/>
        </p:nvGrpSpPr>
        <p:grpSpPr>
          <a:xfrm>
            <a:off x="2919762" y="264532"/>
            <a:ext cx="1407879" cy="414063"/>
            <a:chOff x="2824511" y="625252"/>
            <a:chExt cx="1184741" cy="343331"/>
          </a:xfrm>
        </p:grpSpPr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F83DF637-6BAC-B728-E8A7-B6A968DED20E}"/>
                </a:ext>
              </a:extLst>
            </p:cNvPr>
            <p:cNvSpPr txBox="1"/>
            <p:nvPr/>
          </p:nvSpPr>
          <p:spPr>
            <a:xfrm>
              <a:off x="2990533" y="625252"/>
              <a:ext cx="1018719" cy="331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2B558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rPr>
                <a:t>比赛证书</a:t>
              </a:r>
              <a:endParaRPr lang="en-US" altLang="zh-CN" sz="2000" dirty="0">
                <a:solidFill>
                  <a:srgbClr val="2B558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CD5A9B3-F707-C225-F3C5-1709EAF7E4C7}"/>
                </a:ext>
              </a:extLst>
            </p:cNvPr>
            <p:cNvSpPr/>
            <p:nvPr/>
          </p:nvSpPr>
          <p:spPr>
            <a:xfrm>
              <a:off x="2824511" y="645127"/>
              <a:ext cx="74717" cy="32345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8704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AD38F95-B9C2-D142-0C6D-F7AC5EC751C6}"/>
              </a:ext>
            </a:extLst>
          </p:cNvPr>
          <p:cNvGrpSpPr/>
          <p:nvPr/>
        </p:nvGrpSpPr>
        <p:grpSpPr>
          <a:xfrm>
            <a:off x="-24735" y="0"/>
            <a:ext cx="2074433" cy="5761308"/>
            <a:chOff x="0" y="0"/>
            <a:chExt cx="2074433" cy="576130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7A14378-6111-9409-FBAB-695E18678E23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1737534-1479-9AF8-E405-272C998AF5C5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圆角矩形 34">
                <a:extLst>
                  <a:ext uri="{FF2B5EF4-FFF2-40B4-BE49-F238E27FC236}">
                    <a16:creationId xmlns:a16="http://schemas.microsoft.com/office/drawing/2014/main" id="{D8D806C9-DF1A-18AE-CB74-08C3866090C1}"/>
                  </a:ext>
                </a:extLst>
              </p:cNvPr>
              <p:cNvSpPr/>
              <p:nvPr/>
            </p:nvSpPr>
            <p:spPr>
              <a:xfrm>
                <a:off x="224198" y="261043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TextBox 77">
                <a:extLst>
                  <a:ext uri="{FF2B5EF4-FFF2-40B4-BE49-F238E27FC236}">
                    <a16:creationId xmlns:a16="http://schemas.microsoft.com/office/drawing/2014/main" id="{6365FA57-2F08-D47B-C8F0-9DA759939627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AB2CD20-ECA7-495A-FADE-F121A9DDB78F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4C2A47C-9C6C-9B45-A046-09EB28370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56FF2D-772C-42BC-A827-3C19E86F0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D56FF2D-772C-42BC-A827-3C19E86F0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06493-33C9-481C-A70C-5C2345938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4E06493-33C9-481C-A70C-5C2345938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DF103-C7D9-4D78-94D8-927AA563E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FADF103-C7D9-4D78-94D8-927AA563E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7FD17-A152-4074-A28B-0B44AE01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F67FD17-A152-4074-A28B-0B44AE01B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D2574-FC64-49E2-B73F-2991ECAB9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23D2574-FC64-49E2-B73F-2991ECAB9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ABCCC-B67B-49BF-9067-E9194C68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D0CABCCC-B67B-49BF-9067-E9194C686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43126-29C4-43D2-9E6E-7DB20F52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4F43126-29C4-43D2-9E6E-7DB20F520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09706-C8C4-BF93-7A44-893EA71DF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ok-of-text-opened-with-a-bookmark_21570">
            <a:extLst>
              <a:ext uri="{FF2B5EF4-FFF2-40B4-BE49-F238E27FC236}">
                <a16:creationId xmlns:a16="http://schemas.microsoft.com/office/drawing/2014/main" id="{30F181BC-60E2-EDB1-D937-9806FF65A0E6}"/>
              </a:ext>
            </a:extLst>
          </p:cNvPr>
          <p:cNvSpPr>
            <a:spLocks noChangeAspect="1"/>
          </p:cNvSpPr>
          <p:nvPr/>
        </p:nvSpPr>
        <p:spPr bwMode="auto">
          <a:xfrm>
            <a:off x="3623773" y="2534914"/>
            <a:ext cx="922800" cy="645181"/>
          </a:xfrm>
          <a:custGeom>
            <a:avLst/>
            <a:gdLst>
              <a:gd name="T0" fmla="*/ 902 w 934"/>
              <a:gd name="T1" fmla="*/ 0 h 654"/>
              <a:gd name="T2" fmla="*/ 32 w 934"/>
              <a:gd name="T3" fmla="*/ 56 h 654"/>
              <a:gd name="T4" fmla="*/ 0 w 934"/>
              <a:gd name="T5" fmla="*/ 654 h 654"/>
              <a:gd name="T6" fmla="*/ 934 w 934"/>
              <a:gd name="T7" fmla="*/ 56 h 654"/>
              <a:gd name="T8" fmla="*/ 63 w 934"/>
              <a:gd name="T9" fmla="*/ 56 h 654"/>
              <a:gd name="T10" fmla="*/ 452 w 934"/>
              <a:gd name="T11" fmla="*/ 31 h 654"/>
              <a:gd name="T12" fmla="*/ 452 w 934"/>
              <a:gd name="T13" fmla="*/ 600 h 654"/>
              <a:gd name="T14" fmla="*/ 63 w 934"/>
              <a:gd name="T15" fmla="*/ 56 h 654"/>
              <a:gd name="T16" fmla="*/ 543 w 934"/>
              <a:gd name="T17" fmla="*/ 223 h 654"/>
              <a:gd name="T18" fmla="*/ 643 w 934"/>
              <a:gd name="T19" fmla="*/ 223 h 654"/>
              <a:gd name="T20" fmla="*/ 643 w 934"/>
              <a:gd name="T21" fmla="*/ 31 h 654"/>
              <a:gd name="T22" fmla="*/ 871 w 934"/>
              <a:gd name="T23" fmla="*/ 56 h 654"/>
              <a:gd name="T24" fmla="*/ 483 w 934"/>
              <a:gd name="T25" fmla="*/ 600 h 654"/>
              <a:gd name="T26" fmla="*/ 483 w 934"/>
              <a:gd name="T27" fmla="*/ 31 h 654"/>
              <a:gd name="T28" fmla="*/ 543 w 934"/>
              <a:gd name="T29" fmla="*/ 56 h 654"/>
              <a:gd name="T30" fmla="*/ 409 w 934"/>
              <a:gd name="T31" fmla="*/ 425 h 654"/>
              <a:gd name="T32" fmla="*/ 104 w 934"/>
              <a:gd name="T33" fmla="*/ 456 h 654"/>
              <a:gd name="T34" fmla="*/ 101 w 934"/>
              <a:gd name="T35" fmla="*/ 509 h 654"/>
              <a:gd name="T36" fmla="*/ 406 w 934"/>
              <a:gd name="T37" fmla="*/ 540 h 654"/>
              <a:gd name="T38" fmla="*/ 101 w 934"/>
              <a:gd name="T39" fmla="*/ 509 h 654"/>
              <a:gd name="T40" fmla="*/ 112 w 934"/>
              <a:gd name="T41" fmla="*/ 228 h 654"/>
              <a:gd name="T42" fmla="*/ 170 w 934"/>
              <a:gd name="T43" fmla="*/ 106 h 654"/>
              <a:gd name="T44" fmla="*/ 228 w 934"/>
              <a:gd name="T45" fmla="*/ 228 h 654"/>
              <a:gd name="T46" fmla="*/ 201 w 934"/>
              <a:gd name="T47" fmla="*/ 228 h 654"/>
              <a:gd name="T48" fmla="*/ 147 w 934"/>
              <a:gd name="T49" fmla="*/ 203 h 654"/>
              <a:gd name="T50" fmla="*/ 125 w 934"/>
              <a:gd name="T51" fmla="*/ 228 h 654"/>
              <a:gd name="T52" fmla="*/ 247 w 934"/>
              <a:gd name="T53" fmla="*/ 136 h 654"/>
              <a:gd name="T54" fmla="*/ 406 w 934"/>
              <a:gd name="T55" fmla="*/ 105 h 654"/>
              <a:gd name="T56" fmla="*/ 406 w 934"/>
              <a:gd name="T57" fmla="*/ 216 h 654"/>
              <a:gd name="T58" fmla="*/ 247 w 934"/>
              <a:gd name="T59" fmla="*/ 185 h 654"/>
              <a:gd name="T60" fmla="*/ 406 w 934"/>
              <a:gd name="T61" fmla="*/ 216 h 654"/>
              <a:gd name="T62" fmla="*/ 107 w 934"/>
              <a:gd name="T63" fmla="*/ 295 h 654"/>
              <a:gd name="T64" fmla="*/ 406 w 934"/>
              <a:gd name="T65" fmla="*/ 264 h 654"/>
              <a:gd name="T66" fmla="*/ 406 w 934"/>
              <a:gd name="T67" fmla="*/ 295 h 654"/>
              <a:gd name="T68" fmla="*/ 107 w 934"/>
              <a:gd name="T69" fmla="*/ 375 h 654"/>
              <a:gd name="T70" fmla="*/ 406 w 934"/>
              <a:gd name="T71" fmla="*/ 344 h 654"/>
              <a:gd name="T72" fmla="*/ 406 w 934"/>
              <a:gd name="T73" fmla="*/ 375 h 654"/>
              <a:gd name="T74" fmla="*/ 727 w 934"/>
              <a:gd name="T75" fmla="*/ 404 h 654"/>
              <a:gd name="T76" fmla="*/ 748 w 934"/>
              <a:gd name="T77" fmla="*/ 425 h 654"/>
              <a:gd name="T78" fmla="*/ 728 w 934"/>
              <a:gd name="T79" fmla="*/ 447 h 654"/>
              <a:gd name="T80" fmla="*/ 717 w 934"/>
              <a:gd name="T81" fmla="*/ 371 h 654"/>
              <a:gd name="T82" fmla="*/ 699 w 934"/>
              <a:gd name="T83" fmla="*/ 352 h 654"/>
              <a:gd name="T84" fmla="*/ 717 w 934"/>
              <a:gd name="T85" fmla="*/ 333 h 654"/>
              <a:gd name="T86" fmla="*/ 808 w 934"/>
              <a:gd name="T87" fmla="*/ 266 h 654"/>
              <a:gd name="T88" fmla="*/ 640 w 934"/>
              <a:gd name="T89" fmla="*/ 265 h 654"/>
              <a:gd name="T90" fmla="*/ 809 w 934"/>
              <a:gd name="T91" fmla="*/ 525 h 654"/>
              <a:gd name="T92" fmla="*/ 699 w 934"/>
              <a:gd name="T93" fmla="*/ 419 h 654"/>
              <a:gd name="T94" fmla="*/ 718 w 934"/>
              <a:gd name="T95" fmla="*/ 447 h 654"/>
              <a:gd name="T96" fmla="*/ 683 w 934"/>
              <a:gd name="T97" fmla="*/ 383 h 654"/>
              <a:gd name="T98" fmla="*/ 685 w 934"/>
              <a:gd name="T99" fmla="*/ 322 h 654"/>
              <a:gd name="T100" fmla="*/ 716 w 934"/>
              <a:gd name="T101" fmla="*/ 294 h 654"/>
              <a:gd name="T102" fmla="*/ 726 w 934"/>
              <a:gd name="T103" fmla="*/ 310 h 654"/>
              <a:gd name="T104" fmla="*/ 774 w 934"/>
              <a:gd name="T105" fmla="*/ 355 h 654"/>
              <a:gd name="T106" fmla="*/ 740 w 934"/>
              <a:gd name="T107" fmla="*/ 338 h 654"/>
              <a:gd name="T108" fmla="*/ 727 w 934"/>
              <a:gd name="T109" fmla="*/ 375 h 654"/>
              <a:gd name="T110" fmla="*/ 767 w 934"/>
              <a:gd name="T111" fmla="*/ 394 h 654"/>
              <a:gd name="T112" fmla="*/ 763 w 934"/>
              <a:gd name="T113" fmla="*/ 458 h 654"/>
              <a:gd name="T114" fmla="*/ 728 w 934"/>
              <a:gd name="T115" fmla="*/ 492 h 654"/>
              <a:gd name="T116" fmla="*/ 718 w 934"/>
              <a:gd name="T117" fmla="*/ 471 h 654"/>
              <a:gd name="T118" fmla="*/ 669 w 934"/>
              <a:gd name="T119" fmla="*/ 42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4" h="654">
                <a:moveTo>
                  <a:pt x="902" y="56"/>
                </a:moveTo>
                <a:lnTo>
                  <a:pt x="902" y="0"/>
                </a:lnTo>
                <a:lnTo>
                  <a:pt x="32" y="0"/>
                </a:lnTo>
                <a:lnTo>
                  <a:pt x="32" y="56"/>
                </a:lnTo>
                <a:lnTo>
                  <a:pt x="0" y="56"/>
                </a:lnTo>
                <a:lnTo>
                  <a:pt x="0" y="654"/>
                </a:lnTo>
                <a:lnTo>
                  <a:pt x="934" y="654"/>
                </a:lnTo>
                <a:lnTo>
                  <a:pt x="934" y="56"/>
                </a:lnTo>
                <a:lnTo>
                  <a:pt x="902" y="56"/>
                </a:lnTo>
                <a:close/>
                <a:moveTo>
                  <a:pt x="63" y="56"/>
                </a:moveTo>
                <a:lnTo>
                  <a:pt x="63" y="31"/>
                </a:lnTo>
                <a:lnTo>
                  <a:pt x="452" y="31"/>
                </a:lnTo>
                <a:lnTo>
                  <a:pt x="452" y="56"/>
                </a:lnTo>
                <a:lnTo>
                  <a:pt x="452" y="600"/>
                </a:lnTo>
                <a:lnTo>
                  <a:pt x="63" y="600"/>
                </a:lnTo>
                <a:lnTo>
                  <a:pt x="63" y="56"/>
                </a:lnTo>
                <a:close/>
                <a:moveTo>
                  <a:pt x="543" y="56"/>
                </a:moveTo>
                <a:lnTo>
                  <a:pt x="543" y="223"/>
                </a:lnTo>
                <a:lnTo>
                  <a:pt x="593" y="187"/>
                </a:lnTo>
                <a:lnTo>
                  <a:pt x="643" y="223"/>
                </a:lnTo>
                <a:lnTo>
                  <a:pt x="643" y="56"/>
                </a:lnTo>
                <a:lnTo>
                  <a:pt x="643" y="31"/>
                </a:lnTo>
                <a:lnTo>
                  <a:pt x="871" y="31"/>
                </a:lnTo>
                <a:lnTo>
                  <a:pt x="871" y="56"/>
                </a:lnTo>
                <a:lnTo>
                  <a:pt x="871" y="600"/>
                </a:lnTo>
                <a:lnTo>
                  <a:pt x="483" y="600"/>
                </a:lnTo>
                <a:lnTo>
                  <a:pt x="483" y="56"/>
                </a:lnTo>
                <a:lnTo>
                  <a:pt x="483" y="31"/>
                </a:lnTo>
                <a:lnTo>
                  <a:pt x="543" y="31"/>
                </a:lnTo>
                <a:lnTo>
                  <a:pt x="543" y="56"/>
                </a:lnTo>
                <a:close/>
                <a:moveTo>
                  <a:pt x="104" y="425"/>
                </a:moveTo>
                <a:lnTo>
                  <a:pt x="409" y="425"/>
                </a:lnTo>
                <a:lnTo>
                  <a:pt x="409" y="456"/>
                </a:lnTo>
                <a:lnTo>
                  <a:pt x="104" y="456"/>
                </a:lnTo>
                <a:lnTo>
                  <a:pt x="104" y="425"/>
                </a:lnTo>
                <a:close/>
                <a:moveTo>
                  <a:pt x="101" y="509"/>
                </a:moveTo>
                <a:lnTo>
                  <a:pt x="406" y="509"/>
                </a:lnTo>
                <a:lnTo>
                  <a:pt x="406" y="540"/>
                </a:lnTo>
                <a:lnTo>
                  <a:pt x="101" y="540"/>
                </a:lnTo>
                <a:lnTo>
                  <a:pt x="101" y="509"/>
                </a:lnTo>
                <a:close/>
                <a:moveTo>
                  <a:pt x="125" y="228"/>
                </a:moveTo>
                <a:lnTo>
                  <a:pt x="112" y="228"/>
                </a:lnTo>
                <a:lnTo>
                  <a:pt x="155" y="106"/>
                </a:lnTo>
                <a:lnTo>
                  <a:pt x="170" y="106"/>
                </a:lnTo>
                <a:lnTo>
                  <a:pt x="185" y="106"/>
                </a:lnTo>
                <a:lnTo>
                  <a:pt x="228" y="228"/>
                </a:lnTo>
                <a:lnTo>
                  <a:pt x="215" y="228"/>
                </a:lnTo>
                <a:lnTo>
                  <a:pt x="201" y="228"/>
                </a:lnTo>
                <a:lnTo>
                  <a:pt x="193" y="203"/>
                </a:lnTo>
                <a:lnTo>
                  <a:pt x="147" y="203"/>
                </a:lnTo>
                <a:lnTo>
                  <a:pt x="139" y="228"/>
                </a:lnTo>
                <a:lnTo>
                  <a:pt x="125" y="228"/>
                </a:lnTo>
                <a:close/>
                <a:moveTo>
                  <a:pt x="406" y="136"/>
                </a:moveTo>
                <a:lnTo>
                  <a:pt x="247" y="136"/>
                </a:lnTo>
                <a:lnTo>
                  <a:pt x="247" y="105"/>
                </a:lnTo>
                <a:lnTo>
                  <a:pt x="406" y="105"/>
                </a:lnTo>
                <a:lnTo>
                  <a:pt x="406" y="136"/>
                </a:lnTo>
                <a:close/>
                <a:moveTo>
                  <a:pt x="406" y="216"/>
                </a:moveTo>
                <a:lnTo>
                  <a:pt x="247" y="216"/>
                </a:lnTo>
                <a:lnTo>
                  <a:pt x="247" y="185"/>
                </a:lnTo>
                <a:lnTo>
                  <a:pt x="406" y="185"/>
                </a:lnTo>
                <a:lnTo>
                  <a:pt x="406" y="216"/>
                </a:lnTo>
                <a:close/>
                <a:moveTo>
                  <a:pt x="406" y="295"/>
                </a:moveTo>
                <a:lnTo>
                  <a:pt x="107" y="295"/>
                </a:lnTo>
                <a:lnTo>
                  <a:pt x="107" y="264"/>
                </a:lnTo>
                <a:lnTo>
                  <a:pt x="406" y="264"/>
                </a:lnTo>
                <a:lnTo>
                  <a:pt x="406" y="295"/>
                </a:lnTo>
                <a:lnTo>
                  <a:pt x="406" y="295"/>
                </a:lnTo>
                <a:close/>
                <a:moveTo>
                  <a:pt x="406" y="375"/>
                </a:moveTo>
                <a:lnTo>
                  <a:pt x="107" y="375"/>
                </a:lnTo>
                <a:lnTo>
                  <a:pt x="107" y="344"/>
                </a:lnTo>
                <a:lnTo>
                  <a:pt x="406" y="344"/>
                </a:lnTo>
                <a:lnTo>
                  <a:pt x="406" y="375"/>
                </a:lnTo>
                <a:lnTo>
                  <a:pt x="406" y="375"/>
                </a:lnTo>
                <a:close/>
                <a:moveTo>
                  <a:pt x="728" y="447"/>
                </a:moveTo>
                <a:lnTo>
                  <a:pt x="727" y="404"/>
                </a:lnTo>
                <a:cubicBezTo>
                  <a:pt x="734" y="406"/>
                  <a:pt x="739" y="408"/>
                  <a:pt x="742" y="411"/>
                </a:cubicBezTo>
                <a:cubicBezTo>
                  <a:pt x="746" y="415"/>
                  <a:pt x="748" y="420"/>
                  <a:pt x="748" y="425"/>
                </a:cubicBezTo>
                <a:cubicBezTo>
                  <a:pt x="748" y="432"/>
                  <a:pt x="746" y="437"/>
                  <a:pt x="742" y="441"/>
                </a:cubicBezTo>
                <a:cubicBezTo>
                  <a:pt x="738" y="444"/>
                  <a:pt x="734" y="446"/>
                  <a:pt x="728" y="447"/>
                </a:cubicBezTo>
                <a:close/>
                <a:moveTo>
                  <a:pt x="717" y="333"/>
                </a:moveTo>
                <a:lnTo>
                  <a:pt x="717" y="371"/>
                </a:lnTo>
                <a:cubicBezTo>
                  <a:pt x="713" y="369"/>
                  <a:pt x="709" y="367"/>
                  <a:pt x="707" y="365"/>
                </a:cubicBezTo>
                <a:cubicBezTo>
                  <a:pt x="702" y="362"/>
                  <a:pt x="699" y="357"/>
                  <a:pt x="699" y="352"/>
                </a:cubicBezTo>
                <a:cubicBezTo>
                  <a:pt x="699" y="346"/>
                  <a:pt x="701" y="341"/>
                  <a:pt x="705" y="338"/>
                </a:cubicBezTo>
                <a:cubicBezTo>
                  <a:pt x="708" y="335"/>
                  <a:pt x="712" y="333"/>
                  <a:pt x="717" y="333"/>
                </a:cubicBezTo>
                <a:close/>
                <a:moveTo>
                  <a:pt x="809" y="525"/>
                </a:moveTo>
                <a:lnTo>
                  <a:pt x="808" y="266"/>
                </a:lnTo>
                <a:lnTo>
                  <a:pt x="724" y="209"/>
                </a:lnTo>
                <a:lnTo>
                  <a:pt x="640" y="265"/>
                </a:lnTo>
                <a:lnTo>
                  <a:pt x="640" y="523"/>
                </a:lnTo>
                <a:lnTo>
                  <a:pt x="809" y="525"/>
                </a:lnTo>
                <a:close/>
                <a:moveTo>
                  <a:pt x="669" y="419"/>
                </a:moveTo>
                <a:lnTo>
                  <a:pt x="699" y="419"/>
                </a:lnTo>
                <a:cubicBezTo>
                  <a:pt x="698" y="429"/>
                  <a:pt x="700" y="436"/>
                  <a:pt x="704" y="440"/>
                </a:cubicBezTo>
                <a:cubicBezTo>
                  <a:pt x="708" y="444"/>
                  <a:pt x="712" y="446"/>
                  <a:pt x="718" y="447"/>
                </a:cubicBezTo>
                <a:lnTo>
                  <a:pt x="717" y="400"/>
                </a:lnTo>
                <a:cubicBezTo>
                  <a:pt x="702" y="395"/>
                  <a:pt x="690" y="390"/>
                  <a:pt x="683" y="383"/>
                </a:cubicBezTo>
                <a:cubicBezTo>
                  <a:pt x="676" y="376"/>
                  <a:pt x="672" y="367"/>
                  <a:pt x="671" y="355"/>
                </a:cubicBezTo>
                <a:cubicBezTo>
                  <a:pt x="671" y="341"/>
                  <a:pt x="676" y="330"/>
                  <a:pt x="685" y="322"/>
                </a:cubicBezTo>
                <a:cubicBezTo>
                  <a:pt x="693" y="315"/>
                  <a:pt x="703" y="311"/>
                  <a:pt x="717" y="310"/>
                </a:cubicBezTo>
                <a:lnTo>
                  <a:pt x="716" y="294"/>
                </a:lnTo>
                <a:lnTo>
                  <a:pt x="726" y="294"/>
                </a:lnTo>
                <a:lnTo>
                  <a:pt x="726" y="310"/>
                </a:lnTo>
                <a:cubicBezTo>
                  <a:pt x="741" y="310"/>
                  <a:pt x="752" y="314"/>
                  <a:pt x="760" y="321"/>
                </a:cubicBezTo>
                <a:cubicBezTo>
                  <a:pt x="769" y="329"/>
                  <a:pt x="774" y="341"/>
                  <a:pt x="774" y="355"/>
                </a:cubicBezTo>
                <a:lnTo>
                  <a:pt x="746" y="355"/>
                </a:lnTo>
                <a:cubicBezTo>
                  <a:pt x="745" y="347"/>
                  <a:pt x="744" y="341"/>
                  <a:pt x="740" y="338"/>
                </a:cubicBezTo>
                <a:cubicBezTo>
                  <a:pt x="737" y="335"/>
                  <a:pt x="733" y="333"/>
                  <a:pt x="727" y="333"/>
                </a:cubicBezTo>
                <a:lnTo>
                  <a:pt x="727" y="375"/>
                </a:lnTo>
                <a:lnTo>
                  <a:pt x="730" y="375"/>
                </a:lnTo>
                <a:cubicBezTo>
                  <a:pt x="747" y="380"/>
                  <a:pt x="759" y="387"/>
                  <a:pt x="767" y="394"/>
                </a:cubicBezTo>
                <a:cubicBezTo>
                  <a:pt x="774" y="401"/>
                  <a:pt x="778" y="411"/>
                  <a:pt x="778" y="423"/>
                </a:cubicBezTo>
                <a:cubicBezTo>
                  <a:pt x="778" y="438"/>
                  <a:pt x="773" y="450"/>
                  <a:pt x="763" y="458"/>
                </a:cubicBezTo>
                <a:cubicBezTo>
                  <a:pt x="754" y="466"/>
                  <a:pt x="743" y="470"/>
                  <a:pt x="728" y="471"/>
                </a:cubicBezTo>
                <a:lnTo>
                  <a:pt x="728" y="492"/>
                </a:lnTo>
                <a:lnTo>
                  <a:pt x="718" y="492"/>
                </a:lnTo>
                <a:lnTo>
                  <a:pt x="718" y="471"/>
                </a:lnTo>
                <a:cubicBezTo>
                  <a:pt x="702" y="470"/>
                  <a:pt x="690" y="465"/>
                  <a:pt x="682" y="458"/>
                </a:cubicBezTo>
                <a:cubicBezTo>
                  <a:pt x="673" y="450"/>
                  <a:pt x="669" y="438"/>
                  <a:pt x="669" y="423"/>
                </a:cubicBezTo>
                <a:lnTo>
                  <a:pt x="669" y="419"/>
                </a:lnTo>
                <a:close/>
              </a:path>
            </a:pathLst>
          </a:custGeom>
          <a:solidFill>
            <a:srgbClr val="2B558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圆角矩形 34">
            <a:extLst>
              <a:ext uri="{FF2B5EF4-FFF2-40B4-BE49-F238E27FC236}">
                <a16:creationId xmlns:a16="http://schemas.microsoft.com/office/drawing/2014/main" id="{EDEEF328-69E0-CDAB-9B89-803C394EEA40}"/>
              </a:ext>
            </a:extLst>
          </p:cNvPr>
          <p:cNvSpPr/>
          <p:nvPr/>
        </p:nvSpPr>
        <p:spPr>
          <a:xfrm>
            <a:off x="5068788" y="2534909"/>
            <a:ext cx="3168352" cy="645180"/>
          </a:xfrm>
          <a:prstGeom prst="roundRect">
            <a:avLst/>
          </a:prstGeom>
          <a:gradFill>
            <a:gsLst>
              <a:gs pos="27000">
                <a:schemeClr val="accent1">
                  <a:lumMod val="80000"/>
                  <a:lumOff val="20000"/>
                </a:schemeClr>
              </a:gs>
              <a:gs pos="76000">
                <a:schemeClr val="accent4">
                  <a:lumMod val="80000"/>
                  <a:lumOff val="20000"/>
                </a:schemeClr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专业认知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375649-76CC-54B4-8A1A-63D99E24EA67}"/>
              </a:ext>
            </a:extLst>
          </p:cNvPr>
          <p:cNvGrpSpPr/>
          <p:nvPr/>
        </p:nvGrpSpPr>
        <p:grpSpPr>
          <a:xfrm>
            <a:off x="-24735" y="0"/>
            <a:ext cx="2074433" cy="5761308"/>
            <a:chOff x="0" y="0"/>
            <a:chExt cx="2074433" cy="576130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28AF87C-9418-1BE8-5C7F-843CC395B0FE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C2E8F7E-99ED-B958-713F-FBCE3D320E3F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圆角矩形 34">
                <a:extLst>
                  <a:ext uri="{FF2B5EF4-FFF2-40B4-BE49-F238E27FC236}">
                    <a16:creationId xmlns:a16="http://schemas.microsoft.com/office/drawing/2014/main" id="{A493469E-102C-B285-7852-8C1CF9B76AEB}"/>
                  </a:ext>
                </a:extLst>
              </p:cNvPr>
              <p:cNvSpPr/>
              <p:nvPr/>
            </p:nvSpPr>
            <p:spPr>
              <a:xfrm>
                <a:off x="224198" y="3163347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TextBox 77">
                <a:extLst>
                  <a:ext uri="{FF2B5EF4-FFF2-40B4-BE49-F238E27FC236}">
                    <a16:creationId xmlns:a16="http://schemas.microsoft.com/office/drawing/2014/main" id="{FF271F38-CC14-E15C-9F4B-18EC17C800C9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7A4EB9EA-C6E8-B5A2-DA49-08DDD6059F94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35538C2-9141-F6AA-AA20-C83A1C4B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F52E34D-CD6A-2D54-61A7-640C7EB24520}"/>
              </a:ext>
            </a:extLst>
          </p:cNvPr>
          <p:cNvSpPr txBox="1"/>
          <p:nvPr/>
        </p:nvSpPr>
        <p:spPr>
          <a:xfrm>
            <a:off x="3404536" y="165184"/>
            <a:ext cx="31699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335CB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汉仪君黑-45简" panose="020B0604020202020204" charset="-122"/>
              </a:rPr>
              <a:t>专业认知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98CA743-D99C-5F8C-5F61-AAFD7F3C3C56}"/>
              </a:ext>
            </a:extLst>
          </p:cNvPr>
          <p:cNvCxnSpPr>
            <a:cxnSpLocks/>
          </p:cNvCxnSpPr>
          <p:nvPr/>
        </p:nvCxnSpPr>
        <p:spPr>
          <a:xfrm flipH="1">
            <a:off x="2343696" y="2392489"/>
            <a:ext cx="0" cy="2409227"/>
          </a:xfrm>
          <a:prstGeom prst="line">
            <a:avLst/>
          </a:prstGeom>
          <a:ln>
            <a:solidFill>
              <a:srgbClr val="335C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03A3B3A-509C-66B3-158E-381CF26574ED}"/>
              </a:ext>
            </a:extLst>
          </p:cNvPr>
          <p:cNvCxnSpPr>
            <a:cxnSpLocks/>
          </p:cNvCxnSpPr>
          <p:nvPr/>
        </p:nvCxnSpPr>
        <p:spPr>
          <a:xfrm flipH="1">
            <a:off x="5112568" y="2392489"/>
            <a:ext cx="0" cy="2409227"/>
          </a:xfrm>
          <a:prstGeom prst="line">
            <a:avLst/>
          </a:prstGeom>
          <a:ln>
            <a:solidFill>
              <a:srgbClr val="335C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BFFE9FF-895C-92B7-07ED-19379CB2949F}"/>
              </a:ext>
            </a:extLst>
          </p:cNvPr>
          <p:cNvCxnSpPr>
            <a:cxnSpLocks/>
          </p:cNvCxnSpPr>
          <p:nvPr/>
        </p:nvCxnSpPr>
        <p:spPr>
          <a:xfrm flipH="1">
            <a:off x="7560840" y="2392489"/>
            <a:ext cx="0" cy="2409227"/>
          </a:xfrm>
          <a:prstGeom prst="line">
            <a:avLst/>
          </a:prstGeom>
          <a:ln>
            <a:solidFill>
              <a:srgbClr val="335C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50B9D9BF-AC56-6630-86BB-464C71AC0339}"/>
              </a:ext>
            </a:extLst>
          </p:cNvPr>
          <p:cNvGrpSpPr/>
          <p:nvPr/>
        </p:nvGrpSpPr>
        <p:grpSpPr>
          <a:xfrm>
            <a:off x="123616" y="907926"/>
            <a:ext cx="1888253" cy="3600400"/>
            <a:chOff x="120335" y="1345332"/>
            <a:chExt cx="1888253" cy="3600400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37D79755-8184-8A93-124E-8CDB7FE17FE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11356" y="1345332"/>
              <a:ext cx="1706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0" spc="500" dirty="0">
                  <a:gradFill flip="none" rotWithShape="1">
                    <a:gsLst>
                      <a:gs pos="0">
                        <a:srgbClr val="335CB0">
                          <a:tint val="66000"/>
                          <a:satMod val="160000"/>
                        </a:srgbClr>
                      </a:gs>
                      <a:gs pos="50000">
                        <a:srgbClr val="335CB0">
                          <a:tint val="44500"/>
                          <a:satMod val="160000"/>
                        </a:srgbClr>
                      </a:gs>
                      <a:gs pos="100000">
                        <a:srgbClr val="335CB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宋体" panose="02010600030101010101" pitchFamily="2" charset="-122"/>
                  <a:cs typeface="汉仪君黑-45简" panose="020B0604020202020204" charset="-122"/>
                  <a:sym typeface="汉仪君黑-45简" panose="020B0604020202020204" charset="-122"/>
                </a:rPr>
                <a:t>01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23F859E-9E39-2265-A469-DEE1F69EF57A}"/>
                </a:ext>
              </a:extLst>
            </p:cNvPr>
            <p:cNvGrpSpPr/>
            <p:nvPr/>
          </p:nvGrpSpPr>
          <p:grpSpPr>
            <a:xfrm>
              <a:off x="390079" y="2471118"/>
              <a:ext cx="1352676" cy="370945"/>
              <a:chOff x="1626" y="5741"/>
              <a:chExt cx="2346" cy="613"/>
            </a:xfrm>
          </p:grpSpPr>
          <p:sp>
            <p:nvSpPr>
              <p:cNvPr id="13" name="圆角矩形 8">
                <a:extLst>
                  <a:ext uri="{FF2B5EF4-FFF2-40B4-BE49-F238E27FC236}">
                    <a16:creationId xmlns:a16="http://schemas.microsoft.com/office/drawing/2014/main" id="{50D3F1FF-BC01-13F7-F57D-CD39DAF2E79B}"/>
                  </a:ext>
                </a:extLst>
              </p:cNvPr>
              <p:cNvSpPr/>
              <p:nvPr/>
            </p:nvSpPr>
            <p:spPr>
              <a:xfrm>
                <a:off x="1626" y="5785"/>
                <a:ext cx="2346" cy="569"/>
              </a:xfrm>
              <a:prstGeom prst="roundRect">
                <a:avLst>
                  <a:gd name="adj" fmla="val 50000"/>
                </a:avLst>
              </a:prstGeom>
              <a:solidFill>
                <a:srgbClr val="335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777FD9-E6AF-FE80-2770-A779ED1DFCD8}"/>
                  </a:ext>
                </a:extLst>
              </p:cNvPr>
              <p:cNvSpPr txBox="1"/>
              <p:nvPr/>
            </p:nvSpPr>
            <p:spPr>
              <a:xfrm>
                <a:off x="1802" y="5741"/>
                <a:ext cx="1994" cy="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学科优势</a:t>
                </a:r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汉仪君黑-45简" panose="020B0604020202020204" charset="-122"/>
                </a:endParaRPr>
              </a:p>
            </p:txBody>
          </p:sp>
        </p:grp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D790D7E1-BBBC-5E82-EEA6-A740078CD4FF}"/>
                </a:ext>
              </a:extLst>
            </p:cNvPr>
            <p:cNvSpPr txBox="1"/>
            <p:nvPr/>
          </p:nvSpPr>
          <p:spPr>
            <a:xfrm>
              <a:off x="120335" y="2866112"/>
              <a:ext cx="1888253" cy="20796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华工电气工程为广东省优势重点学科，聚焦电力系统、智能电网、新能源发电等核心方向。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267864-35BF-2EA1-F948-E4B6030DB190}"/>
              </a:ext>
            </a:extLst>
          </p:cNvPr>
          <p:cNvGrpSpPr/>
          <p:nvPr/>
        </p:nvGrpSpPr>
        <p:grpSpPr>
          <a:xfrm>
            <a:off x="2651296" y="907926"/>
            <a:ext cx="1890000" cy="3600400"/>
            <a:chOff x="2651296" y="1345332"/>
            <a:chExt cx="1890000" cy="360040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958BA4-5048-D5E6-FA45-F0BBBDBAC00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743191" y="1345332"/>
              <a:ext cx="1706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0" spc="500" dirty="0">
                  <a:gradFill flip="none" rotWithShape="1">
                    <a:gsLst>
                      <a:gs pos="0">
                        <a:srgbClr val="335CB0">
                          <a:tint val="66000"/>
                          <a:satMod val="160000"/>
                        </a:srgbClr>
                      </a:gs>
                      <a:gs pos="50000">
                        <a:srgbClr val="335CB0">
                          <a:tint val="44500"/>
                          <a:satMod val="160000"/>
                        </a:srgbClr>
                      </a:gs>
                      <a:gs pos="100000">
                        <a:srgbClr val="335CB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宋体" panose="02010600030101010101" pitchFamily="2" charset="-122"/>
                  <a:cs typeface="汉仪君黑-45简" panose="020B0604020202020204" charset="-122"/>
                  <a:sym typeface="汉仪君黑-45简" panose="020B0604020202020204" charset="-122"/>
                </a:rPr>
                <a:t>02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8BFCF77-50B9-E1C4-4825-CB2E1A467EA2}"/>
                </a:ext>
              </a:extLst>
            </p:cNvPr>
            <p:cNvGrpSpPr/>
            <p:nvPr/>
          </p:nvGrpSpPr>
          <p:grpSpPr>
            <a:xfrm>
              <a:off x="2919958" y="2471117"/>
              <a:ext cx="1352676" cy="370945"/>
              <a:chOff x="1811" y="5741"/>
              <a:chExt cx="2346" cy="613"/>
            </a:xfrm>
          </p:grpSpPr>
          <p:sp>
            <p:nvSpPr>
              <p:cNvPr id="16" name="圆角矩形 7">
                <a:extLst>
                  <a:ext uri="{FF2B5EF4-FFF2-40B4-BE49-F238E27FC236}">
                    <a16:creationId xmlns:a16="http://schemas.microsoft.com/office/drawing/2014/main" id="{0DBB91D3-1A14-0C13-2185-9BA91C282D93}"/>
                  </a:ext>
                </a:extLst>
              </p:cNvPr>
              <p:cNvSpPr/>
              <p:nvPr/>
            </p:nvSpPr>
            <p:spPr>
              <a:xfrm>
                <a:off x="1811" y="5785"/>
                <a:ext cx="2346" cy="569"/>
              </a:xfrm>
              <a:prstGeom prst="roundRect">
                <a:avLst>
                  <a:gd name="adj" fmla="val 50000"/>
                </a:avLst>
              </a:prstGeom>
              <a:solidFill>
                <a:srgbClr val="335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A2AD197-BCFF-F6F2-ABCB-BCE69F45FB6A}"/>
                  </a:ext>
                </a:extLst>
              </p:cNvPr>
              <p:cNvSpPr txBox="1"/>
              <p:nvPr/>
            </p:nvSpPr>
            <p:spPr>
              <a:xfrm>
                <a:off x="1987" y="5741"/>
                <a:ext cx="1994" cy="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人才培养</a:t>
                </a:r>
              </a:p>
            </p:txBody>
          </p:sp>
        </p:grp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CC5273F8-4C4D-4190-714B-6536AF2357B6}"/>
                </a:ext>
              </a:extLst>
            </p:cNvPr>
            <p:cNvSpPr txBox="1"/>
            <p:nvPr/>
          </p:nvSpPr>
          <p:spPr>
            <a:xfrm>
              <a:off x="2651296" y="2880286"/>
              <a:ext cx="1890000" cy="20654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学院以立德树人为根本，致力于培养兼具专业功底、工程实践与创新能力的“三创型”人才。</a:t>
              </a:r>
              <a:endPara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DEE6BBB-9711-AEC0-EE2F-B05B7543EB77}"/>
              </a:ext>
            </a:extLst>
          </p:cNvPr>
          <p:cNvGrpSpPr/>
          <p:nvPr/>
        </p:nvGrpSpPr>
        <p:grpSpPr>
          <a:xfrm>
            <a:off x="5308586" y="907926"/>
            <a:ext cx="1890000" cy="3600400"/>
            <a:chOff x="5308586" y="1345332"/>
            <a:chExt cx="1890000" cy="360040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8723492-E05D-83BA-1209-09111748DAC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400481" y="1345332"/>
              <a:ext cx="1706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0" spc="500" dirty="0">
                  <a:gradFill flip="none" rotWithShape="1">
                    <a:gsLst>
                      <a:gs pos="0">
                        <a:srgbClr val="335CB0">
                          <a:tint val="66000"/>
                          <a:satMod val="160000"/>
                        </a:srgbClr>
                      </a:gs>
                      <a:gs pos="50000">
                        <a:srgbClr val="335CB0">
                          <a:tint val="44500"/>
                          <a:satMod val="160000"/>
                        </a:srgbClr>
                      </a:gs>
                      <a:gs pos="100000">
                        <a:srgbClr val="335CB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宋体" panose="02010600030101010101" pitchFamily="2" charset="-122"/>
                  <a:cs typeface="汉仪君黑-45简" panose="020B0604020202020204" charset="-122"/>
                  <a:sym typeface="汉仪君黑-45简" panose="020B0604020202020204" charset="-122"/>
                </a:rPr>
                <a:t>03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7DEC217-2213-25B3-F081-B6CA7D8EF2B0}"/>
                </a:ext>
              </a:extLst>
            </p:cNvPr>
            <p:cNvGrpSpPr/>
            <p:nvPr/>
          </p:nvGrpSpPr>
          <p:grpSpPr>
            <a:xfrm>
              <a:off x="5577248" y="2471117"/>
              <a:ext cx="1352676" cy="370945"/>
              <a:chOff x="1811" y="5741"/>
              <a:chExt cx="2346" cy="613"/>
            </a:xfrm>
          </p:grpSpPr>
          <p:sp>
            <p:nvSpPr>
              <p:cNvPr id="19" name="圆角矩形 13">
                <a:extLst>
                  <a:ext uri="{FF2B5EF4-FFF2-40B4-BE49-F238E27FC236}">
                    <a16:creationId xmlns:a16="http://schemas.microsoft.com/office/drawing/2014/main" id="{C300331C-F585-7790-DAFA-32CFBCD3CEFF}"/>
                  </a:ext>
                </a:extLst>
              </p:cNvPr>
              <p:cNvSpPr/>
              <p:nvPr/>
            </p:nvSpPr>
            <p:spPr>
              <a:xfrm>
                <a:off x="1811" y="5785"/>
                <a:ext cx="2346" cy="569"/>
              </a:xfrm>
              <a:prstGeom prst="roundRect">
                <a:avLst>
                  <a:gd name="adj" fmla="val 50000"/>
                </a:avLst>
              </a:prstGeom>
              <a:solidFill>
                <a:srgbClr val="335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36475DD-298F-4A5E-62F9-92537B8E2220}"/>
                  </a:ext>
                </a:extLst>
              </p:cNvPr>
              <p:cNvSpPr txBox="1"/>
              <p:nvPr/>
            </p:nvSpPr>
            <p:spPr>
              <a:xfrm>
                <a:off x="2038" y="5741"/>
                <a:ext cx="1994" cy="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战略契合</a:t>
                </a:r>
              </a:p>
            </p:txBody>
          </p:sp>
        </p:grp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F89D984-8739-47DF-F871-0D350095C751}"/>
                </a:ext>
              </a:extLst>
            </p:cNvPr>
            <p:cNvSpPr txBox="1"/>
            <p:nvPr/>
          </p:nvSpPr>
          <p:spPr>
            <a:xfrm>
              <a:off x="5308586" y="2866112"/>
              <a:ext cx="1890000" cy="20796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专业深度契合国家“双碳”战略，在粤港澳大湾区电网建设与新能源并网领域具备鲜明的“华工特色”。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63C31CD-205F-5D45-51C7-CBB60F5B09C9}"/>
              </a:ext>
            </a:extLst>
          </p:cNvPr>
          <p:cNvGrpSpPr/>
          <p:nvPr/>
        </p:nvGrpSpPr>
        <p:grpSpPr>
          <a:xfrm>
            <a:off x="7837694" y="907926"/>
            <a:ext cx="1890000" cy="3600400"/>
            <a:chOff x="7837694" y="1345332"/>
            <a:chExt cx="1890000" cy="360040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5A0D5EE-1CC8-9C27-13FD-B6EFD54FB1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929589" y="1345332"/>
              <a:ext cx="1706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0" spc="500" dirty="0">
                  <a:gradFill flip="none" rotWithShape="1">
                    <a:gsLst>
                      <a:gs pos="0">
                        <a:srgbClr val="335CB0">
                          <a:tint val="66000"/>
                          <a:satMod val="160000"/>
                        </a:srgbClr>
                      </a:gs>
                      <a:gs pos="50000">
                        <a:srgbClr val="335CB0">
                          <a:tint val="44500"/>
                          <a:satMod val="160000"/>
                        </a:srgbClr>
                      </a:gs>
                      <a:gs pos="100000">
                        <a:srgbClr val="335CB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宋体" panose="02010600030101010101" pitchFamily="2" charset="-122"/>
                  <a:cs typeface="汉仪君黑-45简" panose="020B0604020202020204" charset="-122"/>
                  <a:sym typeface="汉仪君黑-45简" panose="020B0604020202020204" charset="-122"/>
                </a:rPr>
                <a:t>04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7F7974C-E994-8C14-B728-C83CCEA9205E}"/>
                </a:ext>
              </a:extLst>
            </p:cNvPr>
            <p:cNvGrpSpPr/>
            <p:nvPr/>
          </p:nvGrpSpPr>
          <p:grpSpPr>
            <a:xfrm>
              <a:off x="8106356" y="2509341"/>
              <a:ext cx="1352676" cy="370945"/>
              <a:chOff x="1811" y="5741"/>
              <a:chExt cx="2346" cy="613"/>
            </a:xfrm>
          </p:grpSpPr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id="{6B658E66-0DA4-BB79-BEC0-A704C0F271FB}"/>
                  </a:ext>
                </a:extLst>
              </p:cNvPr>
              <p:cNvSpPr/>
              <p:nvPr/>
            </p:nvSpPr>
            <p:spPr>
              <a:xfrm>
                <a:off x="1811" y="5785"/>
                <a:ext cx="2346" cy="569"/>
              </a:xfrm>
              <a:prstGeom prst="roundRect">
                <a:avLst>
                  <a:gd name="adj" fmla="val 50000"/>
                </a:avLst>
              </a:prstGeom>
              <a:solidFill>
                <a:srgbClr val="335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/>
                  <a:ea typeface="微软雅黑" panose="020B0503020204020204" pitchFamily="34" charset="-122"/>
                  <a:cs typeface="Arial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2BEAD44-4D9E-B6E6-471D-DC8F6CF54CE5}"/>
                  </a:ext>
                </a:extLst>
              </p:cNvPr>
              <p:cNvSpPr txBox="1"/>
              <p:nvPr/>
            </p:nvSpPr>
            <p:spPr>
              <a:xfrm>
                <a:off x="2038" y="5741"/>
                <a:ext cx="1994" cy="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就业亮眼</a:t>
                </a:r>
              </a:p>
            </p:txBody>
          </p:sp>
        </p:grp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B52EE65C-A661-2460-84E7-C8FBEEAD2654}"/>
                </a:ext>
              </a:extLst>
            </p:cNvPr>
            <p:cNvSpPr txBox="1"/>
            <p:nvPr/>
          </p:nvSpPr>
          <p:spPr>
            <a:xfrm>
              <a:off x="7837694" y="2866112"/>
              <a:ext cx="1890000" cy="20796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行业影响力突出，毕业生入职南方电网规模常年全国领先。</a:t>
              </a:r>
              <a:endPara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汉仪君黑-45简" panose="020B0604020202020204" charset="-122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5F0B3FB9-53BA-1C74-B794-D3D57ACC1AD6}"/>
              </a:ext>
            </a:extLst>
          </p:cNvPr>
          <p:cNvSpPr txBox="1"/>
          <p:nvPr/>
        </p:nvSpPr>
        <p:spPr>
          <a:xfrm>
            <a:off x="319981" y="626849"/>
            <a:ext cx="9593108" cy="463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汉仪君黑-45简" panose="020B0604020202020204" charset="-122"/>
                <a:sym typeface="汉仪君黑-45简" panose="020B0604020202020204" charset="-122"/>
              </a:rPr>
              <a:t>电气工程及其自动化是国家能源战略重要支柱，是支撑电力行业发展的核心工科专业。</a:t>
            </a:r>
            <a:endParaRPr lang="zh-CN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7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88FC3-A896-8897-147C-66C916DF8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ok-of-text-opened-with-a-bookmark_21570">
            <a:extLst>
              <a:ext uri="{FF2B5EF4-FFF2-40B4-BE49-F238E27FC236}">
                <a16:creationId xmlns:a16="http://schemas.microsoft.com/office/drawing/2014/main" id="{76E5A4AC-5D88-C131-8D55-45622A09C241}"/>
              </a:ext>
            </a:extLst>
          </p:cNvPr>
          <p:cNvSpPr>
            <a:spLocks noChangeAspect="1"/>
          </p:cNvSpPr>
          <p:nvPr/>
        </p:nvSpPr>
        <p:spPr bwMode="auto">
          <a:xfrm>
            <a:off x="3623773" y="2534914"/>
            <a:ext cx="922800" cy="645181"/>
          </a:xfrm>
          <a:custGeom>
            <a:avLst/>
            <a:gdLst>
              <a:gd name="T0" fmla="*/ 902 w 934"/>
              <a:gd name="T1" fmla="*/ 0 h 654"/>
              <a:gd name="T2" fmla="*/ 32 w 934"/>
              <a:gd name="T3" fmla="*/ 56 h 654"/>
              <a:gd name="T4" fmla="*/ 0 w 934"/>
              <a:gd name="T5" fmla="*/ 654 h 654"/>
              <a:gd name="T6" fmla="*/ 934 w 934"/>
              <a:gd name="T7" fmla="*/ 56 h 654"/>
              <a:gd name="T8" fmla="*/ 63 w 934"/>
              <a:gd name="T9" fmla="*/ 56 h 654"/>
              <a:gd name="T10" fmla="*/ 452 w 934"/>
              <a:gd name="T11" fmla="*/ 31 h 654"/>
              <a:gd name="T12" fmla="*/ 452 w 934"/>
              <a:gd name="T13" fmla="*/ 600 h 654"/>
              <a:gd name="T14" fmla="*/ 63 w 934"/>
              <a:gd name="T15" fmla="*/ 56 h 654"/>
              <a:gd name="T16" fmla="*/ 543 w 934"/>
              <a:gd name="T17" fmla="*/ 223 h 654"/>
              <a:gd name="T18" fmla="*/ 643 w 934"/>
              <a:gd name="T19" fmla="*/ 223 h 654"/>
              <a:gd name="T20" fmla="*/ 643 w 934"/>
              <a:gd name="T21" fmla="*/ 31 h 654"/>
              <a:gd name="T22" fmla="*/ 871 w 934"/>
              <a:gd name="T23" fmla="*/ 56 h 654"/>
              <a:gd name="T24" fmla="*/ 483 w 934"/>
              <a:gd name="T25" fmla="*/ 600 h 654"/>
              <a:gd name="T26" fmla="*/ 483 w 934"/>
              <a:gd name="T27" fmla="*/ 31 h 654"/>
              <a:gd name="T28" fmla="*/ 543 w 934"/>
              <a:gd name="T29" fmla="*/ 56 h 654"/>
              <a:gd name="T30" fmla="*/ 409 w 934"/>
              <a:gd name="T31" fmla="*/ 425 h 654"/>
              <a:gd name="T32" fmla="*/ 104 w 934"/>
              <a:gd name="T33" fmla="*/ 456 h 654"/>
              <a:gd name="T34" fmla="*/ 101 w 934"/>
              <a:gd name="T35" fmla="*/ 509 h 654"/>
              <a:gd name="T36" fmla="*/ 406 w 934"/>
              <a:gd name="T37" fmla="*/ 540 h 654"/>
              <a:gd name="T38" fmla="*/ 101 w 934"/>
              <a:gd name="T39" fmla="*/ 509 h 654"/>
              <a:gd name="T40" fmla="*/ 112 w 934"/>
              <a:gd name="T41" fmla="*/ 228 h 654"/>
              <a:gd name="T42" fmla="*/ 170 w 934"/>
              <a:gd name="T43" fmla="*/ 106 h 654"/>
              <a:gd name="T44" fmla="*/ 228 w 934"/>
              <a:gd name="T45" fmla="*/ 228 h 654"/>
              <a:gd name="T46" fmla="*/ 201 w 934"/>
              <a:gd name="T47" fmla="*/ 228 h 654"/>
              <a:gd name="T48" fmla="*/ 147 w 934"/>
              <a:gd name="T49" fmla="*/ 203 h 654"/>
              <a:gd name="T50" fmla="*/ 125 w 934"/>
              <a:gd name="T51" fmla="*/ 228 h 654"/>
              <a:gd name="T52" fmla="*/ 247 w 934"/>
              <a:gd name="T53" fmla="*/ 136 h 654"/>
              <a:gd name="T54" fmla="*/ 406 w 934"/>
              <a:gd name="T55" fmla="*/ 105 h 654"/>
              <a:gd name="T56" fmla="*/ 406 w 934"/>
              <a:gd name="T57" fmla="*/ 216 h 654"/>
              <a:gd name="T58" fmla="*/ 247 w 934"/>
              <a:gd name="T59" fmla="*/ 185 h 654"/>
              <a:gd name="T60" fmla="*/ 406 w 934"/>
              <a:gd name="T61" fmla="*/ 216 h 654"/>
              <a:gd name="T62" fmla="*/ 107 w 934"/>
              <a:gd name="T63" fmla="*/ 295 h 654"/>
              <a:gd name="T64" fmla="*/ 406 w 934"/>
              <a:gd name="T65" fmla="*/ 264 h 654"/>
              <a:gd name="T66" fmla="*/ 406 w 934"/>
              <a:gd name="T67" fmla="*/ 295 h 654"/>
              <a:gd name="T68" fmla="*/ 107 w 934"/>
              <a:gd name="T69" fmla="*/ 375 h 654"/>
              <a:gd name="T70" fmla="*/ 406 w 934"/>
              <a:gd name="T71" fmla="*/ 344 h 654"/>
              <a:gd name="T72" fmla="*/ 406 w 934"/>
              <a:gd name="T73" fmla="*/ 375 h 654"/>
              <a:gd name="T74" fmla="*/ 727 w 934"/>
              <a:gd name="T75" fmla="*/ 404 h 654"/>
              <a:gd name="T76" fmla="*/ 748 w 934"/>
              <a:gd name="T77" fmla="*/ 425 h 654"/>
              <a:gd name="T78" fmla="*/ 728 w 934"/>
              <a:gd name="T79" fmla="*/ 447 h 654"/>
              <a:gd name="T80" fmla="*/ 717 w 934"/>
              <a:gd name="T81" fmla="*/ 371 h 654"/>
              <a:gd name="T82" fmla="*/ 699 w 934"/>
              <a:gd name="T83" fmla="*/ 352 h 654"/>
              <a:gd name="T84" fmla="*/ 717 w 934"/>
              <a:gd name="T85" fmla="*/ 333 h 654"/>
              <a:gd name="T86" fmla="*/ 808 w 934"/>
              <a:gd name="T87" fmla="*/ 266 h 654"/>
              <a:gd name="T88" fmla="*/ 640 w 934"/>
              <a:gd name="T89" fmla="*/ 265 h 654"/>
              <a:gd name="T90" fmla="*/ 809 w 934"/>
              <a:gd name="T91" fmla="*/ 525 h 654"/>
              <a:gd name="T92" fmla="*/ 699 w 934"/>
              <a:gd name="T93" fmla="*/ 419 h 654"/>
              <a:gd name="T94" fmla="*/ 718 w 934"/>
              <a:gd name="T95" fmla="*/ 447 h 654"/>
              <a:gd name="T96" fmla="*/ 683 w 934"/>
              <a:gd name="T97" fmla="*/ 383 h 654"/>
              <a:gd name="T98" fmla="*/ 685 w 934"/>
              <a:gd name="T99" fmla="*/ 322 h 654"/>
              <a:gd name="T100" fmla="*/ 716 w 934"/>
              <a:gd name="T101" fmla="*/ 294 h 654"/>
              <a:gd name="T102" fmla="*/ 726 w 934"/>
              <a:gd name="T103" fmla="*/ 310 h 654"/>
              <a:gd name="T104" fmla="*/ 774 w 934"/>
              <a:gd name="T105" fmla="*/ 355 h 654"/>
              <a:gd name="T106" fmla="*/ 740 w 934"/>
              <a:gd name="T107" fmla="*/ 338 h 654"/>
              <a:gd name="T108" fmla="*/ 727 w 934"/>
              <a:gd name="T109" fmla="*/ 375 h 654"/>
              <a:gd name="T110" fmla="*/ 767 w 934"/>
              <a:gd name="T111" fmla="*/ 394 h 654"/>
              <a:gd name="T112" fmla="*/ 763 w 934"/>
              <a:gd name="T113" fmla="*/ 458 h 654"/>
              <a:gd name="T114" fmla="*/ 728 w 934"/>
              <a:gd name="T115" fmla="*/ 492 h 654"/>
              <a:gd name="T116" fmla="*/ 718 w 934"/>
              <a:gd name="T117" fmla="*/ 471 h 654"/>
              <a:gd name="T118" fmla="*/ 669 w 934"/>
              <a:gd name="T119" fmla="*/ 42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4" h="654">
                <a:moveTo>
                  <a:pt x="902" y="56"/>
                </a:moveTo>
                <a:lnTo>
                  <a:pt x="902" y="0"/>
                </a:lnTo>
                <a:lnTo>
                  <a:pt x="32" y="0"/>
                </a:lnTo>
                <a:lnTo>
                  <a:pt x="32" y="56"/>
                </a:lnTo>
                <a:lnTo>
                  <a:pt x="0" y="56"/>
                </a:lnTo>
                <a:lnTo>
                  <a:pt x="0" y="654"/>
                </a:lnTo>
                <a:lnTo>
                  <a:pt x="934" y="654"/>
                </a:lnTo>
                <a:lnTo>
                  <a:pt x="934" y="56"/>
                </a:lnTo>
                <a:lnTo>
                  <a:pt x="902" y="56"/>
                </a:lnTo>
                <a:close/>
                <a:moveTo>
                  <a:pt x="63" y="56"/>
                </a:moveTo>
                <a:lnTo>
                  <a:pt x="63" y="31"/>
                </a:lnTo>
                <a:lnTo>
                  <a:pt x="452" y="31"/>
                </a:lnTo>
                <a:lnTo>
                  <a:pt x="452" y="56"/>
                </a:lnTo>
                <a:lnTo>
                  <a:pt x="452" y="600"/>
                </a:lnTo>
                <a:lnTo>
                  <a:pt x="63" y="600"/>
                </a:lnTo>
                <a:lnTo>
                  <a:pt x="63" y="56"/>
                </a:lnTo>
                <a:close/>
                <a:moveTo>
                  <a:pt x="543" y="56"/>
                </a:moveTo>
                <a:lnTo>
                  <a:pt x="543" y="223"/>
                </a:lnTo>
                <a:lnTo>
                  <a:pt x="593" y="187"/>
                </a:lnTo>
                <a:lnTo>
                  <a:pt x="643" y="223"/>
                </a:lnTo>
                <a:lnTo>
                  <a:pt x="643" y="56"/>
                </a:lnTo>
                <a:lnTo>
                  <a:pt x="643" y="31"/>
                </a:lnTo>
                <a:lnTo>
                  <a:pt x="871" y="31"/>
                </a:lnTo>
                <a:lnTo>
                  <a:pt x="871" y="56"/>
                </a:lnTo>
                <a:lnTo>
                  <a:pt x="871" y="600"/>
                </a:lnTo>
                <a:lnTo>
                  <a:pt x="483" y="600"/>
                </a:lnTo>
                <a:lnTo>
                  <a:pt x="483" y="56"/>
                </a:lnTo>
                <a:lnTo>
                  <a:pt x="483" y="31"/>
                </a:lnTo>
                <a:lnTo>
                  <a:pt x="543" y="31"/>
                </a:lnTo>
                <a:lnTo>
                  <a:pt x="543" y="56"/>
                </a:lnTo>
                <a:close/>
                <a:moveTo>
                  <a:pt x="104" y="425"/>
                </a:moveTo>
                <a:lnTo>
                  <a:pt x="409" y="425"/>
                </a:lnTo>
                <a:lnTo>
                  <a:pt x="409" y="456"/>
                </a:lnTo>
                <a:lnTo>
                  <a:pt x="104" y="456"/>
                </a:lnTo>
                <a:lnTo>
                  <a:pt x="104" y="425"/>
                </a:lnTo>
                <a:close/>
                <a:moveTo>
                  <a:pt x="101" y="509"/>
                </a:moveTo>
                <a:lnTo>
                  <a:pt x="406" y="509"/>
                </a:lnTo>
                <a:lnTo>
                  <a:pt x="406" y="540"/>
                </a:lnTo>
                <a:lnTo>
                  <a:pt x="101" y="540"/>
                </a:lnTo>
                <a:lnTo>
                  <a:pt x="101" y="509"/>
                </a:lnTo>
                <a:close/>
                <a:moveTo>
                  <a:pt x="125" y="228"/>
                </a:moveTo>
                <a:lnTo>
                  <a:pt x="112" y="228"/>
                </a:lnTo>
                <a:lnTo>
                  <a:pt x="155" y="106"/>
                </a:lnTo>
                <a:lnTo>
                  <a:pt x="170" y="106"/>
                </a:lnTo>
                <a:lnTo>
                  <a:pt x="185" y="106"/>
                </a:lnTo>
                <a:lnTo>
                  <a:pt x="228" y="228"/>
                </a:lnTo>
                <a:lnTo>
                  <a:pt x="215" y="228"/>
                </a:lnTo>
                <a:lnTo>
                  <a:pt x="201" y="228"/>
                </a:lnTo>
                <a:lnTo>
                  <a:pt x="193" y="203"/>
                </a:lnTo>
                <a:lnTo>
                  <a:pt x="147" y="203"/>
                </a:lnTo>
                <a:lnTo>
                  <a:pt x="139" y="228"/>
                </a:lnTo>
                <a:lnTo>
                  <a:pt x="125" y="228"/>
                </a:lnTo>
                <a:close/>
                <a:moveTo>
                  <a:pt x="406" y="136"/>
                </a:moveTo>
                <a:lnTo>
                  <a:pt x="247" y="136"/>
                </a:lnTo>
                <a:lnTo>
                  <a:pt x="247" y="105"/>
                </a:lnTo>
                <a:lnTo>
                  <a:pt x="406" y="105"/>
                </a:lnTo>
                <a:lnTo>
                  <a:pt x="406" y="136"/>
                </a:lnTo>
                <a:close/>
                <a:moveTo>
                  <a:pt x="406" y="216"/>
                </a:moveTo>
                <a:lnTo>
                  <a:pt x="247" y="216"/>
                </a:lnTo>
                <a:lnTo>
                  <a:pt x="247" y="185"/>
                </a:lnTo>
                <a:lnTo>
                  <a:pt x="406" y="185"/>
                </a:lnTo>
                <a:lnTo>
                  <a:pt x="406" y="216"/>
                </a:lnTo>
                <a:close/>
                <a:moveTo>
                  <a:pt x="406" y="295"/>
                </a:moveTo>
                <a:lnTo>
                  <a:pt x="107" y="295"/>
                </a:lnTo>
                <a:lnTo>
                  <a:pt x="107" y="264"/>
                </a:lnTo>
                <a:lnTo>
                  <a:pt x="406" y="264"/>
                </a:lnTo>
                <a:lnTo>
                  <a:pt x="406" y="295"/>
                </a:lnTo>
                <a:lnTo>
                  <a:pt x="406" y="295"/>
                </a:lnTo>
                <a:close/>
                <a:moveTo>
                  <a:pt x="406" y="375"/>
                </a:moveTo>
                <a:lnTo>
                  <a:pt x="107" y="375"/>
                </a:lnTo>
                <a:lnTo>
                  <a:pt x="107" y="344"/>
                </a:lnTo>
                <a:lnTo>
                  <a:pt x="406" y="344"/>
                </a:lnTo>
                <a:lnTo>
                  <a:pt x="406" y="375"/>
                </a:lnTo>
                <a:lnTo>
                  <a:pt x="406" y="375"/>
                </a:lnTo>
                <a:close/>
                <a:moveTo>
                  <a:pt x="728" y="447"/>
                </a:moveTo>
                <a:lnTo>
                  <a:pt x="727" y="404"/>
                </a:lnTo>
                <a:cubicBezTo>
                  <a:pt x="734" y="406"/>
                  <a:pt x="739" y="408"/>
                  <a:pt x="742" y="411"/>
                </a:cubicBezTo>
                <a:cubicBezTo>
                  <a:pt x="746" y="415"/>
                  <a:pt x="748" y="420"/>
                  <a:pt x="748" y="425"/>
                </a:cubicBezTo>
                <a:cubicBezTo>
                  <a:pt x="748" y="432"/>
                  <a:pt x="746" y="437"/>
                  <a:pt x="742" y="441"/>
                </a:cubicBezTo>
                <a:cubicBezTo>
                  <a:pt x="738" y="444"/>
                  <a:pt x="734" y="446"/>
                  <a:pt x="728" y="447"/>
                </a:cubicBezTo>
                <a:close/>
                <a:moveTo>
                  <a:pt x="717" y="333"/>
                </a:moveTo>
                <a:lnTo>
                  <a:pt x="717" y="371"/>
                </a:lnTo>
                <a:cubicBezTo>
                  <a:pt x="713" y="369"/>
                  <a:pt x="709" y="367"/>
                  <a:pt x="707" y="365"/>
                </a:cubicBezTo>
                <a:cubicBezTo>
                  <a:pt x="702" y="362"/>
                  <a:pt x="699" y="357"/>
                  <a:pt x="699" y="352"/>
                </a:cubicBezTo>
                <a:cubicBezTo>
                  <a:pt x="699" y="346"/>
                  <a:pt x="701" y="341"/>
                  <a:pt x="705" y="338"/>
                </a:cubicBezTo>
                <a:cubicBezTo>
                  <a:pt x="708" y="335"/>
                  <a:pt x="712" y="333"/>
                  <a:pt x="717" y="333"/>
                </a:cubicBezTo>
                <a:close/>
                <a:moveTo>
                  <a:pt x="809" y="525"/>
                </a:moveTo>
                <a:lnTo>
                  <a:pt x="808" y="266"/>
                </a:lnTo>
                <a:lnTo>
                  <a:pt x="724" y="209"/>
                </a:lnTo>
                <a:lnTo>
                  <a:pt x="640" y="265"/>
                </a:lnTo>
                <a:lnTo>
                  <a:pt x="640" y="523"/>
                </a:lnTo>
                <a:lnTo>
                  <a:pt x="809" y="525"/>
                </a:lnTo>
                <a:close/>
                <a:moveTo>
                  <a:pt x="669" y="419"/>
                </a:moveTo>
                <a:lnTo>
                  <a:pt x="699" y="419"/>
                </a:lnTo>
                <a:cubicBezTo>
                  <a:pt x="698" y="429"/>
                  <a:pt x="700" y="436"/>
                  <a:pt x="704" y="440"/>
                </a:cubicBezTo>
                <a:cubicBezTo>
                  <a:pt x="708" y="444"/>
                  <a:pt x="712" y="446"/>
                  <a:pt x="718" y="447"/>
                </a:cubicBezTo>
                <a:lnTo>
                  <a:pt x="717" y="400"/>
                </a:lnTo>
                <a:cubicBezTo>
                  <a:pt x="702" y="395"/>
                  <a:pt x="690" y="390"/>
                  <a:pt x="683" y="383"/>
                </a:cubicBezTo>
                <a:cubicBezTo>
                  <a:pt x="676" y="376"/>
                  <a:pt x="672" y="367"/>
                  <a:pt x="671" y="355"/>
                </a:cubicBezTo>
                <a:cubicBezTo>
                  <a:pt x="671" y="341"/>
                  <a:pt x="676" y="330"/>
                  <a:pt x="685" y="322"/>
                </a:cubicBezTo>
                <a:cubicBezTo>
                  <a:pt x="693" y="315"/>
                  <a:pt x="703" y="311"/>
                  <a:pt x="717" y="310"/>
                </a:cubicBezTo>
                <a:lnTo>
                  <a:pt x="716" y="294"/>
                </a:lnTo>
                <a:lnTo>
                  <a:pt x="726" y="294"/>
                </a:lnTo>
                <a:lnTo>
                  <a:pt x="726" y="310"/>
                </a:lnTo>
                <a:cubicBezTo>
                  <a:pt x="741" y="310"/>
                  <a:pt x="752" y="314"/>
                  <a:pt x="760" y="321"/>
                </a:cubicBezTo>
                <a:cubicBezTo>
                  <a:pt x="769" y="329"/>
                  <a:pt x="774" y="341"/>
                  <a:pt x="774" y="355"/>
                </a:cubicBezTo>
                <a:lnTo>
                  <a:pt x="746" y="355"/>
                </a:lnTo>
                <a:cubicBezTo>
                  <a:pt x="745" y="347"/>
                  <a:pt x="744" y="341"/>
                  <a:pt x="740" y="338"/>
                </a:cubicBezTo>
                <a:cubicBezTo>
                  <a:pt x="737" y="335"/>
                  <a:pt x="733" y="333"/>
                  <a:pt x="727" y="333"/>
                </a:cubicBezTo>
                <a:lnTo>
                  <a:pt x="727" y="375"/>
                </a:lnTo>
                <a:lnTo>
                  <a:pt x="730" y="375"/>
                </a:lnTo>
                <a:cubicBezTo>
                  <a:pt x="747" y="380"/>
                  <a:pt x="759" y="387"/>
                  <a:pt x="767" y="394"/>
                </a:cubicBezTo>
                <a:cubicBezTo>
                  <a:pt x="774" y="401"/>
                  <a:pt x="778" y="411"/>
                  <a:pt x="778" y="423"/>
                </a:cubicBezTo>
                <a:cubicBezTo>
                  <a:pt x="778" y="438"/>
                  <a:pt x="773" y="450"/>
                  <a:pt x="763" y="458"/>
                </a:cubicBezTo>
                <a:cubicBezTo>
                  <a:pt x="754" y="466"/>
                  <a:pt x="743" y="470"/>
                  <a:pt x="728" y="471"/>
                </a:cubicBezTo>
                <a:lnTo>
                  <a:pt x="728" y="492"/>
                </a:lnTo>
                <a:lnTo>
                  <a:pt x="718" y="492"/>
                </a:lnTo>
                <a:lnTo>
                  <a:pt x="718" y="471"/>
                </a:lnTo>
                <a:cubicBezTo>
                  <a:pt x="702" y="470"/>
                  <a:pt x="690" y="465"/>
                  <a:pt x="682" y="458"/>
                </a:cubicBezTo>
                <a:cubicBezTo>
                  <a:pt x="673" y="450"/>
                  <a:pt x="669" y="438"/>
                  <a:pt x="669" y="423"/>
                </a:cubicBezTo>
                <a:lnTo>
                  <a:pt x="669" y="419"/>
                </a:lnTo>
                <a:close/>
              </a:path>
            </a:pathLst>
          </a:custGeom>
          <a:solidFill>
            <a:srgbClr val="2B558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圆角矩形 34">
            <a:extLst>
              <a:ext uri="{FF2B5EF4-FFF2-40B4-BE49-F238E27FC236}">
                <a16:creationId xmlns:a16="http://schemas.microsoft.com/office/drawing/2014/main" id="{F004199B-6C5F-B4DE-C60E-1775C1AEF646}"/>
              </a:ext>
            </a:extLst>
          </p:cNvPr>
          <p:cNvSpPr/>
          <p:nvPr/>
        </p:nvSpPr>
        <p:spPr>
          <a:xfrm>
            <a:off x="5068788" y="2534909"/>
            <a:ext cx="3168352" cy="645180"/>
          </a:xfrm>
          <a:prstGeom prst="roundRect">
            <a:avLst/>
          </a:prstGeom>
          <a:gradFill>
            <a:gsLst>
              <a:gs pos="27000">
                <a:schemeClr val="accent1">
                  <a:lumMod val="80000"/>
                  <a:lumOff val="20000"/>
                </a:schemeClr>
              </a:gs>
              <a:gs pos="76000">
                <a:schemeClr val="accent4">
                  <a:lumMod val="80000"/>
                  <a:lumOff val="20000"/>
                </a:schemeClr>
              </a:gs>
            </a:gsLst>
            <a:lin ang="18900000" scaled="1"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转入动机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0CB645-4469-6102-B465-2FCD67F3E5A2}"/>
              </a:ext>
            </a:extLst>
          </p:cNvPr>
          <p:cNvGrpSpPr/>
          <p:nvPr/>
        </p:nvGrpSpPr>
        <p:grpSpPr>
          <a:xfrm>
            <a:off x="0" y="-46308"/>
            <a:ext cx="2074433" cy="5761308"/>
            <a:chOff x="0" y="0"/>
            <a:chExt cx="2074433" cy="576130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50885E6-0DF9-621C-8F06-D3683D94BB32}"/>
                </a:ext>
              </a:extLst>
            </p:cNvPr>
            <p:cNvGrpSpPr/>
            <p:nvPr/>
          </p:nvGrpSpPr>
          <p:grpSpPr>
            <a:xfrm>
              <a:off x="0" y="0"/>
              <a:ext cx="2074433" cy="5761308"/>
              <a:chOff x="0" y="0"/>
              <a:chExt cx="2074433" cy="5761308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E022DE1-38F8-A7EE-05A8-4D1701CF5892}"/>
                  </a:ext>
                </a:extLst>
              </p:cNvPr>
              <p:cNvSpPr/>
              <p:nvPr/>
            </p:nvSpPr>
            <p:spPr>
              <a:xfrm>
                <a:off x="0" y="0"/>
                <a:ext cx="2074433" cy="5761308"/>
              </a:xfrm>
              <a:prstGeom prst="rect">
                <a:avLst/>
              </a:prstGeom>
              <a:gradFill>
                <a:gsLst>
                  <a:gs pos="27000">
                    <a:schemeClr val="accent1"/>
                  </a:gs>
                  <a:gs pos="76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>
                <a:outerShdw blurRad="355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圆角矩形 34">
                <a:extLst>
                  <a:ext uri="{FF2B5EF4-FFF2-40B4-BE49-F238E27FC236}">
                    <a16:creationId xmlns:a16="http://schemas.microsoft.com/office/drawing/2014/main" id="{84AEFD00-8B23-E7B7-FA1C-24AD1DD6DA56}"/>
                  </a:ext>
                </a:extLst>
              </p:cNvPr>
              <p:cNvSpPr/>
              <p:nvPr/>
            </p:nvSpPr>
            <p:spPr>
              <a:xfrm>
                <a:off x="224198" y="3690558"/>
                <a:ext cx="1634406" cy="342225"/>
              </a:xfrm>
              <a:prstGeom prst="roundRect">
                <a:avLst/>
              </a:prstGeom>
              <a:gradFill>
                <a:gsLst>
                  <a:gs pos="27000">
                    <a:schemeClr val="accent1">
                      <a:lumMod val="80000"/>
                      <a:lumOff val="20000"/>
                    </a:schemeClr>
                  </a:gs>
                  <a:gs pos="76000">
                    <a:schemeClr val="accent4">
                      <a:lumMod val="80000"/>
                      <a:lumOff val="20000"/>
                    </a:schemeClr>
                  </a:gs>
                </a:gsLst>
                <a:lin ang="18900000" scaled="1"/>
              </a:gradFill>
              <a:ln w="22225">
                <a:solidFill>
                  <a:schemeClr val="bg1"/>
                </a:solidFill>
              </a:ln>
              <a:effectLst>
                <a:outerShdw blurRad="419100" dist="419100" dir="3600000" algn="tl" rotWithShape="0">
                  <a:schemeClr val="accent2">
                    <a:lumMod val="50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chemeClr val="tx2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TextBox 77">
                <a:extLst>
                  <a:ext uri="{FF2B5EF4-FFF2-40B4-BE49-F238E27FC236}">
                    <a16:creationId xmlns:a16="http://schemas.microsoft.com/office/drawing/2014/main" id="{0181C47D-D70F-3E65-C335-5E651B2CAC23}"/>
                  </a:ext>
                </a:extLst>
              </p:cNvPr>
              <p:cNvSpPr txBox="1"/>
              <p:nvPr/>
            </p:nvSpPr>
            <p:spPr>
              <a:xfrm>
                <a:off x="414468" y="2425452"/>
                <a:ext cx="1314784" cy="215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 学业情况－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－专业认知－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lvl="0"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－转入动机－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2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+mn-lt"/>
                  </a:rPr>
                  <a:t>－未来规划－</a:t>
                </a:r>
                <a:endParaRPr lang="en-US" altLang="zh-CN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68B4A5D4-569A-BA75-54C5-53FDFACD5C59}"/>
                  </a:ext>
                </a:extLst>
              </p:cNvPr>
              <p:cNvSpPr/>
              <p:nvPr/>
            </p:nvSpPr>
            <p:spPr>
              <a:xfrm>
                <a:off x="273298" y="593254"/>
                <a:ext cx="1536206" cy="15441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1C7DD6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DA0E93-7194-C318-E4DE-DFB9494A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" y="587470"/>
              <a:ext cx="1555734" cy="15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几何毕业论文答辩设计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1.9|5.1|9.1|14.4|2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3"/>
</p:tagLst>
</file>

<file path=ppt/theme/theme1.xml><?xml version="1.0" encoding="utf-8"?>
<a:theme xmlns:a="http://schemas.openxmlformats.org/drawingml/2006/main" name="主题1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3A6CAA"/>
      </a:accent1>
      <a:accent2>
        <a:srgbClr val="4586C5"/>
      </a:accent2>
      <a:accent3>
        <a:srgbClr val="464646"/>
      </a:accent3>
      <a:accent4>
        <a:srgbClr val="29528A"/>
      </a:accent4>
      <a:accent5>
        <a:srgbClr val="254167"/>
      </a:accent5>
      <a:accent6>
        <a:srgbClr val="373737"/>
      </a:accent6>
      <a:hlink>
        <a:srgbClr val="3A6CAA"/>
      </a:hlink>
      <a:folHlink>
        <a:srgbClr val="BFBFBF"/>
      </a:folHlink>
    </a:clrScheme>
    <a:fontScheme name="fon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6784FC4E-556D-44F2-A958-9121584A4DA9}" vid="{9A169F40-F48D-4BC9-AA90-A0B31417B40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3017</TotalTime>
  <Words>685</Words>
  <Application>Microsoft Office PowerPoint</Application>
  <PresentationFormat>自定义</PresentationFormat>
  <Paragraphs>148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Lifeline JL</vt:lpstr>
      <vt:lpstr>华文新魏</vt:lpstr>
      <vt:lpstr>微软雅黑</vt:lpstr>
      <vt:lpstr>Arial</vt:lpstr>
      <vt:lpstr>Calibri</vt:lpstr>
      <vt:lpstr>Times New Roman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创意几何毕业论文答辩设计PPT模板</dc:title>
  <dc:creator>Admin</dc:creator>
  <cp:lastModifiedBy>2762297811@qq.com</cp:lastModifiedBy>
  <cp:revision>738</cp:revision>
  <dcterms:created xsi:type="dcterms:W3CDTF">2015-01-22T07:34:00Z</dcterms:created>
  <dcterms:modified xsi:type="dcterms:W3CDTF">2026-05-20T11:19:22Z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